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5573" r:id="rId1"/>
    <p:sldMasterId id="2147485560" r:id="rId2"/>
    <p:sldMasterId id="2147485688" r:id="rId3"/>
    <p:sldMasterId id="2147485709" r:id="rId4"/>
  </p:sldMasterIdLst>
  <p:notesMasterIdLst>
    <p:notesMasterId r:id="rId10"/>
  </p:notesMasterIdLst>
  <p:handoutMasterIdLst>
    <p:handoutMasterId r:id="rId11"/>
  </p:handoutMasterIdLst>
  <p:sldIdLst>
    <p:sldId id="638" r:id="rId5"/>
    <p:sldId id="566" r:id="rId6"/>
    <p:sldId id="644" r:id="rId7"/>
    <p:sldId id="645" r:id="rId8"/>
    <p:sldId id="643" r:id="rId9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rebuchet MS" panose="020B0603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64" userDrawn="1">
          <p15:clr>
            <a:srgbClr val="A4A3A4"/>
          </p15:clr>
        </p15:guide>
        <p15:guide id="2" pos="416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X1 CARBON" initials="XC" lastIdx="5" clrIdx="6">
    <p:extLst>
      <p:ext uri="{19B8F6BF-5375-455C-9EA6-DF929625EA0E}">
        <p15:presenceInfo xmlns:p15="http://schemas.microsoft.com/office/powerpoint/2012/main" userId="X1 CARBON" providerId="None"/>
      </p:ext>
    </p:extLst>
  </p:cmAuthor>
  <p:cmAuthor id="1" name="Antonio Nucifora" initials="AMN" lastIdx="11" clrIdx="0"/>
  <p:cmAuthor id="2" name="Cornelius Fleischhaker" initials="CF" lastIdx="3" clrIdx="1"/>
  <p:cmAuthor id="3" name="Fabiano Silvio Colbano" initials="FSC" lastIdx="16" clrIdx="2"/>
  <p:cmAuthor id="4" name="Daniel Ortega Nieto" initials="DON" lastIdx="13" clrIdx="3"/>
  <p:cmAuthor id="5" name="cibele.franzese@gmail.com" initials="c" lastIdx="1" clrIdx="4"/>
  <p:cmAuthor id="6" name="cibele.franzese@gmail.com" initials="c [2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A7"/>
    <a:srgbClr val="FFFFFF"/>
    <a:srgbClr val="10D25A"/>
    <a:srgbClr val="002360"/>
    <a:srgbClr val="E16A2D"/>
    <a:srgbClr val="F78D28"/>
    <a:srgbClr val="002060"/>
    <a:srgbClr val="002345"/>
    <a:srgbClr val="002F55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D12C7-3E2E-448D-AD03-88EEB15FD5FD}" v="3143" dt="2019-06-07T19:01:44.7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2" autoAdjust="0"/>
    <p:restoredTop sz="93384" autoAdjust="0"/>
  </p:normalViewPr>
  <p:slideViewPr>
    <p:cSldViewPr snapToGrid="0" snapToObjects="1">
      <p:cViewPr varScale="1">
        <p:scale>
          <a:sx n="110" d="100"/>
          <a:sy n="110" d="100"/>
        </p:scale>
        <p:origin x="198" y="114"/>
      </p:cViewPr>
      <p:guideLst>
        <p:guide pos="7264"/>
        <p:guide pos="4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8" d="100"/>
          <a:sy n="48" d="100"/>
        </p:scale>
        <p:origin x="273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275" cy="496751"/>
          </a:xfrm>
          <a:prstGeom prst="rect">
            <a:avLst/>
          </a:prstGeom>
        </p:spPr>
        <p:txBody>
          <a:bodyPr vert="horz" lIns="91211" tIns="45604" rIns="91211" bIns="45604" rtlCol="0"/>
          <a:lstStyle>
            <a:lvl1pPr algn="l" eaLnBrk="1" hangingPunct="1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3"/>
            <a:ext cx="2946275" cy="496751"/>
          </a:xfrm>
          <a:prstGeom prst="rect">
            <a:avLst/>
          </a:prstGeom>
        </p:spPr>
        <p:txBody>
          <a:bodyPr vert="horz" lIns="91211" tIns="45604" rIns="91211" bIns="45604" rtlCol="0"/>
          <a:lstStyle>
            <a:lvl1pPr algn="r" eaLnBrk="1" hangingPunct="1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0A436D4C-7B99-410B-9B1F-2BB27D33A7ED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779"/>
            <a:ext cx="2946275" cy="496751"/>
          </a:xfrm>
          <a:prstGeom prst="rect">
            <a:avLst/>
          </a:prstGeom>
        </p:spPr>
        <p:txBody>
          <a:bodyPr vert="horz" lIns="91211" tIns="45604" rIns="91211" bIns="45604" rtlCol="0" anchor="b"/>
          <a:lstStyle>
            <a:lvl1pPr algn="l" eaLnBrk="1" hangingPunct="1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wrap="square" lIns="91211" tIns="45604" rIns="91211" bIns="456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6EB34F2-8965-4A3D-A924-80416F0A779D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975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275" cy="496751"/>
          </a:xfrm>
          <a:prstGeom prst="rect">
            <a:avLst/>
          </a:prstGeom>
        </p:spPr>
        <p:txBody>
          <a:bodyPr vert="horz" lIns="91211" tIns="45604" rIns="91211" bIns="45604" rtlCol="0"/>
          <a:lstStyle>
            <a:lvl1pPr algn="l" eaLnBrk="1" hangingPunct="1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3"/>
            <a:ext cx="2946275" cy="496751"/>
          </a:xfrm>
          <a:prstGeom prst="rect">
            <a:avLst/>
          </a:prstGeom>
        </p:spPr>
        <p:txBody>
          <a:bodyPr vert="horz" lIns="91211" tIns="45604" rIns="91211" bIns="45604" rtlCol="0"/>
          <a:lstStyle>
            <a:lvl1pPr algn="r" eaLnBrk="1" hangingPunct="1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fld id="{45E77BCE-C782-467C-A91A-745C038ABB12}" type="datetimeFigureOut">
              <a:rPr lang="en-US"/>
              <a:pPr>
                <a:defRPr/>
              </a:pPr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1363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11" tIns="45604" rIns="91211" bIns="4560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4" y="4716586"/>
            <a:ext cx="5436909" cy="4467362"/>
          </a:xfrm>
          <a:prstGeom prst="rect">
            <a:avLst/>
          </a:prstGeom>
        </p:spPr>
        <p:txBody>
          <a:bodyPr vert="horz" lIns="91211" tIns="45604" rIns="91211" bIns="4560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9779"/>
            <a:ext cx="2946275" cy="496751"/>
          </a:xfrm>
          <a:prstGeom prst="rect">
            <a:avLst/>
          </a:prstGeom>
        </p:spPr>
        <p:txBody>
          <a:bodyPr vert="horz" lIns="91211" tIns="45604" rIns="91211" bIns="45604" rtlCol="0" anchor="b"/>
          <a:lstStyle>
            <a:lvl1pPr algn="l" eaLnBrk="1" hangingPunct="1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wrap="square" lIns="91211" tIns="45604" rIns="91211" bIns="4560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D89FE105-3FCA-4DC4-983E-33180970DEEA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2751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9"/>
            <a:ext cx="12192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12192000" cy="136358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117392" y="5153083"/>
            <a:ext cx="5379453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Name of the contributor</a:t>
            </a:r>
          </a:p>
          <a:p>
            <a:pPr lvl="0"/>
            <a:r>
              <a:rPr lang="en-US" noProof="0" dirty="0"/>
              <a:t>Name of the event, venue</a:t>
            </a:r>
          </a:p>
          <a:p>
            <a:pPr lvl="0"/>
            <a:r>
              <a:rPr lang="en-US" noProof="0" dirty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12" name="Bild 12"/>
          <p:cNvPicPr>
            <a:picLocks noChangeAspect="1"/>
          </p:cNvPicPr>
          <p:nvPr userDrawn="1"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-255552" y="1769424"/>
            <a:ext cx="6903747" cy="517781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80084" y="6360106"/>
            <a:ext cx="6077768" cy="21590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MFM GP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995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8506884" y="615955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75916" y="301625"/>
            <a:ext cx="11252649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75915" y="1599260"/>
            <a:ext cx="11253740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5916" y="1025408"/>
            <a:ext cx="11247297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 b="0" cap="none" baseline="0">
                <a:solidFill>
                  <a:schemeClr val="tx1"/>
                </a:solidFill>
              </a:defRPr>
            </a:lvl1pPr>
            <a:lvl2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5"/>
          </p:nvPr>
        </p:nvSpPr>
        <p:spPr>
          <a:xfrm>
            <a:off x="1337737" y="6356355"/>
            <a:ext cx="7609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476251" y="6350005"/>
            <a:ext cx="736600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686BCB-797E-4136-94E7-2F678BF8CB2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55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9"/>
            <a:ext cx="12192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12192000" cy="136358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117392" y="5153083"/>
            <a:ext cx="5379453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Name of the contributor</a:t>
            </a:r>
          </a:p>
          <a:p>
            <a:pPr lvl="0"/>
            <a:r>
              <a:rPr lang="en-US" noProof="0" dirty="0"/>
              <a:t>Name of the event, venue</a:t>
            </a:r>
          </a:p>
          <a:p>
            <a:pPr lvl="0"/>
            <a:r>
              <a:rPr lang="en-US" noProof="0" dirty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12" name="Bild 12"/>
          <p:cNvPicPr>
            <a:picLocks noChangeAspect="1"/>
          </p:cNvPicPr>
          <p:nvPr userDrawn="1"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-255552" y="1769424"/>
            <a:ext cx="6903747" cy="517781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80084" y="6360106"/>
            <a:ext cx="6077768" cy="21590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MFM GP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2254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8506884" y="615955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75916" y="301625"/>
            <a:ext cx="11252649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75915" y="1599260"/>
            <a:ext cx="11253740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5916" y="1025408"/>
            <a:ext cx="11247297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 b="0" cap="none" baseline="0">
                <a:solidFill>
                  <a:schemeClr val="tx1"/>
                </a:solidFill>
              </a:defRPr>
            </a:lvl1pPr>
            <a:lvl2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5"/>
          </p:nvPr>
        </p:nvSpPr>
        <p:spPr>
          <a:xfrm>
            <a:off x="1337737" y="6356355"/>
            <a:ext cx="7609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476251" y="6350005"/>
            <a:ext cx="736600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686BCB-797E-4136-94E7-2F678BF8CB2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432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5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7" y="617543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7" y="617543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7" y="617543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7" y="617543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21" y="617543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21" y="473075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2147483647 w 2"/>
              <a:gd name="T15" fmla="*/ 2147483647 h 2"/>
              <a:gd name="T16" fmla="*/ 2147483647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2147483647 w 2"/>
              <a:gd name="T29" fmla="*/ 2147483647 h 2"/>
              <a:gd name="T30" fmla="*/ 2147483647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2147483647 h 2"/>
              <a:gd name="T36" fmla="*/ 2147483647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2147483647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2147483647 w 2"/>
              <a:gd name="T63" fmla="*/ 2147483647 h 2"/>
              <a:gd name="T64" fmla="*/ 0 w 2"/>
              <a:gd name="T65" fmla="*/ 2147483647 h 2"/>
              <a:gd name="T66" fmla="*/ 0 w 2"/>
              <a:gd name="T67" fmla="*/ 2147483647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21" y="463554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2147483647 w 2"/>
              <a:gd name="T13" fmla="*/ 0 h 2"/>
              <a:gd name="T14" fmla="*/ 2147483647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2147483647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2147483647 w 2"/>
              <a:gd name="T53" fmla="*/ 2147483647 h 2"/>
              <a:gd name="T54" fmla="*/ 2147483647 w 2"/>
              <a:gd name="T55" fmla="*/ 2147483647 h 2"/>
              <a:gd name="T56" fmla="*/ 2147483647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8" y="514350"/>
            <a:ext cx="4233" cy="6350"/>
          </a:xfrm>
          <a:custGeom>
            <a:avLst/>
            <a:gdLst>
              <a:gd name="T0" fmla="*/ 2147483647 w 2"/>
              <a:gd name="T1" fmla="*/ 2147483647 h 4"/>
              <a:gd name="T2" fmla="*/ 2147483647 w 2"/>
              <a:gd name="T3" fmla="*/ 2147483647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0 h 4"/>
              <a:gd name="T10" fmla="*/ 2147483647 w 2"/>
              <a:gd name="T11" fmla="*/ 0 h 4"/>
              <a:gd name="T12" fmla="*/ 2147483647 w 2"/>
              <a:gd name="T13" fmla="*/ 0 h 4"/>
              <a:gd name="T14" fmla="*/ 0 w 2"/>
              <a:gd name="T15" fmla="*/ 2147483647 h 4"/>
              <a:gd name="T16" fmla="*/ 2147483647 w 2"/>
              <a:gd name="T17" fmla="*/ 2147483647 h 4"/>
              <a:gd name="T18" fmla="*/ 2147483647 w 2"/>
              <a:gd name="T19" fmla="*/ 2147483647 h 4"/>
              <a:gd name="T20" fmla="*/ 2147483647 w 2"/>
              <a:gd name="T21" fmla="*/ 2147483647 h 4"/>
              <a:gd name="T22" fmla="*/ 2147483647 w 2"/>
              <a:gd name="T23" fmla="*/ 0 h 4"/>
              <a:gd name="T24" fmla="*/ 2147483647 w 2"/>
              <a:gd name="T25" fmla="*/ 2147483647 h 4"/>
              <a:gd name="T26" fmla="*/ 2147483647 w 2"/>
              <a:gd name="T27" fmla="*/ 2147483647 h 4"/>
              <a:gd name="T28" fmla="*/ 2147483647 w 2"/>
              <a:gd name="T29" fmla="*/ 2147483647 h 4"/>
              <a:gd name="T30" fmla="*/ 2147483647 w 2"/>
              <a:gd name="T31" fmla="*/ 2147483647 h 4"/>
              <a:gd name="T32" fmla="*/ 2147483647 w 2"/>
              <a:gd name="T33" fmla="*/ 2147483647 h 4"/>
              <a:gd name="T34" fmla="*/ 2147483647 w 2"/>
              <a:gd name="T35" fmla="*/ 2147483647 h 4"/>
              <a:gd name="T36" fmla="*/ 2147483647 w 2"/>
              <a:gd name="T37" fmla="*/ 2147483647 h 4"/>
              <a:gd name="T38" fmla="*/ 2147483647 w 2"/>
              <a:gd name="T39" fmla="*/ 2147483647 h 4"/>
              <a:gd name="T40" fmla="*/ 2147483647 w 2"/>
              <a:gd name="T41" fmla="*/ 2147483647 h 4"/>
              <a:gd name="T42" fmla="*/ 2147483647 w 2"/>
              <a:gd name="T43" fmla="*/ 2147483647 h 4"/>
              <a:gd name="T44" fmla="*/ 2147483647 w 2"/>
              <a:gd name="T45" fmla="*/ 2147483647 h 4"/>
              <a:gd name="T46" fmla="*/ 2147483647 w 2"/>
              <a:gd name="T47" fmla="*/ 2147483647 h 4"/>
              <a:gd name="T48" fmla="*/ 2147483647 w 2"/>
              <a:gd name="T49" fmla="*/ 2147483647 h 4"/>
              <a:gd name="T50" fmla="*/ 2147483647 w 2"/>
              <a:gd name="T51" fmla="*/ 2147483647 h 4"/>
              <a:gd name="T52" fmla="*/ 0 w 2"/>
              <a:gd name="T53" fmla="*/ 2147483647 h 4"/>
              <a:gd name="T54" fmla="*/ 2147483647 w 2"/>
              <a:gd name="T55" fmla="*/ 2147483647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9" y="479425"/>
            <a:ext cx="2116" cy="6350"/>
          </a:xfrm>
          <a:custGeom>
            <a:avLst/>
            <a:gdLst>
              <a:gd name="T0" fmla="*/ 0 w 1587"/>
              <a:gd name="T1" fmla="*/ 2147483647 h 4"/>
              <a:gd name="T2" fmla="*/ 0 w 1587"/>
              <a:gd name="T3" fmla="*/ 2147483647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7 h 4"/>
              <a:gd name="T10" fmla="*/ 0 w 1587"/>
              <a:gd name="T11" fmla="*/ 2147483647 h 4"/>
              <a:gd name="T12" fmla="*/ 0 w 1587"/>
              <a:gd name="T13" fmla="*/ 2147483647 h 4"/>
              <a:gd name="T14" fmla="*/ 0 w 1587"/>
              <a:gd name="T15" fmla="*/ 2147483647 h 4"/>
              <a:gd name="T16" fmla="*/ 0 w 1587"/>
              <a:gd name="T17" fmla="*/ 2147483647 h 4"/>
              <a:gd name="T18" fmla="*/ 0 w 1587"/>
              <a:gd name="T19" fmla="*/ 2147483647 h 4"/>
              <a:gd name="T20" fmla="*/ 0 w 1587"/>
              <a:gd name="T21" fmla="*/ 2147483647 h 4"/>
              <a:gd name="T22" fmla="*/ 0 w 1587"/>
              <a:gd name="T23" fmla="*/ 2147483647 h 4"/>
              <a:gd name="T24" fmla="*/ 0 w 1587"/>
              <a:gd name="T25" fmla="*/ 2147483647 h 4"/>
              <a:gd name="T26" fmla="*/ 0 w 1587"/>
              <a:gd name="T27" fmla="*/ 2147483647 h 4"/>
              <a:gd name="T28" fmla="*/ 0 w 1587"/>
              <a:gd name="T29" fmla="*/ 2147483647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8" y="460376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0 h 2"/>
              <a:gd name="T4" fmla="*/ 2147483647 w 2"/>
              <a:gd name="T5" fmla="*/ 0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0 h 2"/>
              <a:gd name="T30" fmla="*/ 0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0 h 2"/>
              <a:gd name="T36" fmla="*/ 0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7" y="447677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0 h 2"/>
              <a:gd name="T4" fmla="*/ 0 w 1587"/>
              <a:gd name="T5" fmla="*/ 2147483647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8" y="447677"/>
            <a:ext cx="4233" cy="3175"/>
          </a:xfrm>
          <a:custGeom>
            <a:avLst/>
            <a:gdLst>
              <a:gd name="T0" fmla="*/ 2147483647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7 h 2"/>
              <a:gd name="T10" fmla="*/ 2147483647 w 2"/>
              <a:gd name="T11" fmla="*/ 2147483647 h 2"/>
              <a:gd name="T12" fmla="*/ 2147483647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7" y="434975"/>
            <a:ext cx="4233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7" y="431801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2147483647 h 2"/>
              <a:gd name="T12" fmla="*/ 2147483647 w 2"/>
              <a:gd name="T13" fmla="*/ 2147483647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2147483647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30"/>
            <a:ext cx="8467" cy="31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2147483647 h 2"/>
              <a:gd name="T4" fmla="*/ 2147483647 w 4"/>
              <a:gd name="T5" fmla="*/ 2147483647 h 2"/>
              <a:gd name="T6" fmla="*/ 2147483647 w 4"/>
              <a:gd name="T7" fmla="*/ 0 h 2"/>
              <a:gd name="T8" fmla="*/ 2147483647 w 4"/>
              <a:gd name="T9" fmla="*/ 0 h 2"/>
              <a:gd name="T10" fmla="*/ 2147483647 w 4"/>
              <a:gd name="T11" fmla="*/ 0 h 2"/>
              <a:gd name="T12" fmla="*/ 2147483647 w 4"/>
              <a:gd name="T13" fmla="*/ 0 h 2"/>
              <a:gd name="T14" fmla="*/ 0 w 4"/>
              <a:gd name="T15" fmla="*/ 2147483647 h 2"/>
              <a:gd name="T16" fmla="*/ 2147483647 w 4"/>
              <a:gd name="T17" fmla="*/ 2147483647 h 2"/>
              <a:gd name="T18" fmla="*/ 2147483647 w 4"/>
              <a:gd name="T19" fmla="*/ 0 h 2"/>
              <a:gd name="T20" fmla="*/ 2147483647 w 4"/>
              <a:gd name="T21" fmla="*/ 2147483647 h 2"/>
              <a:gd name="T22" fmla="*/ 2147483647 w 4"/>
              <a:gd name="T23" fmla="*/ 0 h 2"/>
              <a:gd name="T24" fmla="*/ 2147483647 w 4"/>
              <a:gd name="T25" fmla="*/ 0 h 2"/>
              <a:gd name="T26" fmla="*/ 2147483647 w 4"/>
              <a:gd name="T27" fmla="*/ 0 h 2"/>
              <a:gd name="T28" fmla="*/ 2147483647 w 4"/>
              <a:gd name="T29" fmla="*/ 0 h 2"/>
              <a:gd name="T30" fmla="*/ 0 w 4"/>
              <a:gd name="T31" fmla="*/ 0 h 2"/>
              <a:gd name="T32" fmla="*/ 2147483647 w 4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21" y="476253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0 w 2"/>
              <a:gd name="T59" fmla="*/ 2147483647 h 2"/>
              <a:gd name="T60" fmla="*/ 0 w 2"/>
              <a:gd name="T61" fmla="*/ 2147483647 h 2"/>
              <a:gd name="T62" fmla="*/ 0 w 2"/>
              <a:gd name="T63" fmla="*/ 2147483647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4" y="534993"/>
            <a:ext cx="4233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7 h 2"/>
              <a:gd name="T40" fmla="*/ 0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0 h 2"/>
              <a:gd name="T46" fmla="*/ 2147483647 w 2"/>
              <a:gd name="T47" fmla="*/ 0 h 2"/>
              <a:gd name="T48" fmla="*/ 2147483647 w 2"/>
              <a:gd name="T49" fmla="*/ 0 h 2"/>
              <a:gd name="T50" fmla="*/ 2147483647 w 2"/>
              <a:gd name="T51" fmla="*/ 0 h 2"/>
              <a:gd name="T52" fmla="*/ 2147483647 w 2"/>
              <a:gd name="T53" fmla="*/ 0 h 2"/>
              <a:gd name="T54" fmla="*/ 2147483647 w 2"/>
              <a:gd name="T55" fmla="*/ 0 h 2"/>
              <a:gd name="T56" fmla="*/ 2147483647 w 2"/>
              <a:gd name="T57" fmla="*/ 0 h 2"/>
              <a:gd name="T58" fmla="*/ 2147483647 w 2"/>
              <a:gd name="T59" fmla="*/ 0 h 2"/>
              <a:gd name="T60" fmla="*/ 2147483647 w 2"/>
              <a:gd name="T61" fmla="*/ 0 h 2"/>
              <a:gd name="T62" fmla="*/ 2147483647 w 2"/>
              <a:gd name="T63" fmla="*/ 0 h 2"/>
              <a:gd name="T64" fmla="*/ 2147483647 w 2"/>
              <a:gd name="T65" fmla="*/ 0 h 2"/>
              <a:gd name="T66" fmla="*/ 2147483647 w 2"/>
              <a:gd name="T67" fmla="*/ 2147483647 h 2"/>
              <a:gd name="T68" fmla="*/ 2147483647 w 2"/>
              <a:gd name="T69" fmla="*/ 0 h 2"/>
              <a:gd name="T70" fmla="*/ 2147483647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7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8" y="530230"/>
            <a:ext cx="4233" cy="4763"/>
          </a:xfrm>
          <a:custGeom>
            <a:avLst/>
            <a:gdLst>
              <a:gd name="T0" fmla="*/ 0 w 2"/>
              <a:gd name="T1" fmla="*/ 2147483647 h 3"/>
              <a:gd name="T2" fmla="*/ 0 w 2"/>
              <a:gd name="T3" fmla="*/ 2147483647 h 3"/>
              <a:gd name="T4" fmla="*/ 2147483647 w 2"/>
              <a:gd name="T5" fmla="*/ 2147483647 h 3"/>
              <a:gd name="T6" fmla="*/ 2147483647 w 2"/>
              <a:gd name="T7" fmla="*/ 2147483647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0 w 2"/>
              <a:gd name="T19" fmla="*/ 2147483647 h 3"/>
              <a:gd name="T20" fmla="*/ 0 w 2"/>
              <a:gd name="T21" fmla="*/ 2147483647 h 3"/>
              <a:gd name="T22" fmla="*/ 0 w 2"/>
              <a:gd name="T23" fmla="*/ 0 h 3"/>
              <a:gd name="T24" fmla="*/ 0 w 2"/>
              <a:gd name="T25" fmla="*/ 2147483647 h 3"/>
              <a:gd name="T26" fmla="*/ 0 w 2"/>
              <a:gd name="T27" fmla="*/ 2147483647 h 3"/>
              <a:gd name="T28" fmla="*/ 0 w 2"/>
              <a:gd name="T29" fmla="*/ 2147483647 h 3"/>
              <a:gd name="T30" fmla="*/ 0 w 2"/>
              <a:gd name="T31" fmla="*/ 2147483647 h 3"/>
              <a:gd name="T32" fmla="*/ 0 w 2"/>
              <a:gd name="T33" fmla="*/ 2147483647 h 3"/>
              <a:gd name="T34" fmla="*/ 0 w 2"/>
              <a:gd name="T35" fmla="*/ 2147483647 h 3"/>
              <a:gd name="T36" fmla="*/ 0 w 2"/>
              <a:gd name="T37" fmla="*/ 2147483647 h 3"/>
              <a:gd name="T38" fmla="*/ 0 w 2"/>
              <a:gd name="T39" fmla="*/ 2147483647 h 3"/>
              <a:gd name="T40" fmla="*/ 0 w 2"/>
              <a:gd name="T41" fmla="*/ 2147483647 h 3"/>
              <a:gd name="T42" fmla="*/ 0 w 2"/>
              <a:gd name="T43" fmla="*/ 2147483647 h 3"/>
              <a:gd name="T44" fmla="*/ 0 w 2"/>
              <a:gd name="T45" fmla="*/ 2147483647 h 3"/>
              <a:gd name="T46" fmla="*/ 0 w 2"/>
              <a:gd name="T47" fmla="*/ 2147483647 h 3"/>
              <a:gd name="T48" fmla="*/ 0 w 2"/>
              <a:gd name="T49" fmla="*/ 2147483647 h 3"/>
              <a:gd name="T50" fmla="*/ 0 w 2"/>
              <a:gd name="T51" fmla="*/ 2147483647 h 3"/>
              <a:gd name="T52" fmla="*/ 0 w 2"/>
              <a:gd name="T53" fmla="*/ 2147483647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7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7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8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4" y="557218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4" y="557218"/>
            <a:ext cx="4233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8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8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7" y="541343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7" y="541343"/>
            <a:ext cx="4233" cy="3175"/>
          </a:xfrm>
          <a:custGeom>
            <a:avLst/>
            <a:gdLst>
              <a:gd name="T0" fmla="*/ 2147483647 w 2"/>
              <a:gd name="T1" fmla="*/ 0 h 2"/>
              <a:gd name="T2" fmla="*/ 2147483647 w 2"/>
              <a:gd name="T3" fmla="*/ 0 h 2"/>
              <a:gd name="T4" fmla="*/ 2147483647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7 h 2"/>
              <a:gd name="T12" fmla="*/ 2147483647 w 2"/>
              <a:gd name="T13" fmla="*/ 0 h 2"/>
              <a:gd name="T14" fmla="*/ 2147483647 w 2"/>
              <a:gd name="T15" fmla="*/ 0 h 2"/>
              <a:gd name="T16" fmla="*/ 2147483647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8" y="550868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2147483647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8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8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43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4" y="538168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2147483647 w 2"/>
              <a:gd name="T39" fmla="*/ 2147483647 h 2"/>
              <a:gd name="T40" fmla="*/ 2147483647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2147483647 h 2"/>
              <a:gd name="T46" fmla="*/ 2147483647 w 2"/>
              <a:gd name="T47" fmla="*/ 2147483647 h 2"/>
              <a:gd name="T48" fmla="*/ 0 w 2"/>
              <a:gd name="T49" fmla="*/ 0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2147483647 w 2"/>
              <a:gd name="T57" fmla="*/ 2147483647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21" y="547693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0 h 2"/>
              <a:gd name="T6" fmla="*/ 2147483647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2147483647 w 2"/>
              <a:gd name="T17" fmla="*/ 0 h 2"/>
              <a:gd name="T18" fmla="*/ 2147483647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7 h 2"/>
              <a:gd name="T48" fmla="*/ 0 w 2"/>
              <a:gd name="T49" fmla="*/ 2147483647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7" y="530225"/>
            <a:ext cx="4233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7" y="527050"/>
            <a:ext cx="4233" cy="7938"/>
          </a:xfrm>
          <a:custGeom>
            <a:avLst/>
            <a:gdLst>
              <a:gd name="T0" fmla="*/ 2147483647 w 2"/>
              <a:gd name="T1" fmla="*/ 2147483647 h 5"/>
              <a:gd name="T2" fmla="*/ 2147483647 w 2"/>
              <a:gd name="T3" fmla="*/ 2147483647 h 5"/>
              <a:gd name="T4" fmla="*/ 0 w 2"/>
              <a:gd name="T5" fmla="*/ 0 h 5"/>
              <a:gd name="T6" fmla="*/ 0 w 2"/>
              <a:gd name="T7" fmla="*/ 2147483647 h 5"/>
              <a:gd name="T8" fmla="*/ 0 w 2"/>
              <a:gd name="T9" fmla="*/ 2147483647 h 5"/>
              <a:gd name="T10" fmla="*/ 2147483647 w 2"/>
              <a:gd name="T11" fmla="*/ 2147483647 h 5"/>
              <a:gd name="T12" fmla="*/ 2147483647 w 2"/>
              <a:gd name="T13" fmla="*/ 2147483647 h 5"/>
              <a:gd name="T14" fmla="*/ 2147483647 w 2"/>
              <a:gd name="T15" fmla="*/ 2147483647 h 5"/>
              <a:gd name="T16" fmla="*/ 0 w 2"/>
              <a:gd name="T17" fmla="*/ 0 h 5"/>
              <a:gd name="T18" fmla="*/ 0 w 2"/>
              <a:gd name="T19" fmla="*/ 2147483647 h 5"/>
              <a:gd name="T20" fmla="*/ 0 w 2"/>
              <a:gd name="T21" fmla="*/ 2147483647 h 5"/>
              <a:gd name="T22" fmla="*/ 2147483647 w 2"/>
              <a:gd name="T23" fmla="*/ 2147483647 h 5"/>
              <a:gd name="T24" fmla="*/ 2147483647 w 2"/>
              <a:gd name="T25" fmla="*/ 2147483647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8" y="550868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7 w 2"/>
              <a:gd name="T19" fmla="*/ 0 h 1587"/>
              <a:gd name="T20" fmla="*/ 2147483647 w 2"/>
              <a:gd name="T21" fmla="*/ 0 h 1587"/>
              <a:gd name="T22" fmla="*/ 2147483647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2147483647 w 2"/>
              <a:gd name="T31" fmla="*/ 0 h 1587"/>
              <a:gd name="T32" fmla="*/ 2147483647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2147483647 w 2"/>
              <a:gd name="T41" fmla="*/ 0 h 1587"/>
              <a:gd name="T42" fmla="*/ 2147483647 w 2"/>
              <a:gd name="T43" fmla="*/ 0 h 1587"/>
              <a:gd name="T44" fmla="*/ 2147483647 w 2"/>
              <a:gd name="T45" fmla="*/ 0 h 1587"/>
              <a:gd name="T46" fmla="*/ 2147483647 w 2"/>
              <a:gd name="T47" fmla="*/ 0 h 1587"/>
              <a:gd name="T48" fmla="*/ 2147483647 w 2"/>
              <a:gd name="T49" fmla="*/ 0 h 1587"/>
              <a:gd name="T50" fmla="*/ 2147483647 w 2"/>
              <a:gd name="T51" fmla="*/ 0 h 1587"/>
              <a:gd name="T52" fmla="*/ 2147483647 w 2"/>
              <a:gd name="T53" fmla="*/ 0 h 1587"/>
              <a:gd name="T54" fmla="*/ 2147483647 w 2"/>
              <a:gd name="T55" fmla="*/ 0 h 1587"/>
              <a:gd name="T56" fmla="*/ 2147483647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7" y="550868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7" y="550868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93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4" y="530230"/>
            <a:ext cx="4233" cy="4763"/>
          </a:xfrm>
          <a:custGeom>
            <a:avLst/>
            <a:gdLst>
              <a:gd name="T0" fmla="*/ 0 w 2"/>
              <a:gd name="T1" fmla="*/ 2147483647 h 3"/>
              <a:gd name="T2" fmla="*/ 2147483647 w 2"/>
              <a:gd name="T3" fmla="*/ 0 h 3"/>
              <a:gd name="T4" fmla="*/ 2147483647 w 2"/>
              <a:gd name="T5" fmla="*/ 0 h 3"/>
              <a:gd name="T6" fmla="*/ 2147483647 w 2"/>
              <a:gd name="T7" fmla="*/ 0 h 3"/>
              <a:gd name="T8" fmla="*/ 2147483647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2147483647 w 2"/>
              <a:gd name="T19" fmla="*/ 0 h 3"/>
              <a:gd name="T20" fmla="*/ 2147483647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7 h 3"/>
              <a:gd name="T40" fmla="*/ 0 w 2"/>
              <a:gd name="T41" fmla="*/ 2147483647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80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4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2147483647 w 2"/>
              <a:gd name="T25" fmla="*/ 2147483647 h 2"/>
              <a:gd name="T26" fmla="*/ 2147483647 w 2"/>
              <a:gd name="T27" fmla="*/ 2147483647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4" y="517527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7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7 h 2"/>
              <a:gd name="T50" fmla="*/ 2147483647 w 2"/>
              <a:gd name="T51" fmla="*/ 2147483647 h 2"/>
              <a:gd name="T52" fmla="*/ 2147483647 w 2"/>
              <a:gd name="T53" fmla="*/ 0 h 2"/>
              <a:gd name="T54" fmla="*/ 2147483647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7 h 2"/>
              <a:gd name="T62" fmla="*/ 0 w 2"/>
              <a:gd name="T63" fmla="*/ 2147483647 h 2"/>
              <a:gd name="T64" fmla="*/ 2147483647 w 2"/>
              <a:gd name="T65" fmla="*/ 2147483647 h 2"/>
              <a:gd name="T66" fmla="*/ 2147483647 w 2"/>
              <a:gd name="T67" fmla="*/ 2147483647 h 2"/>
              <a:gd name="T68" fmla="*/ 0 w 2"/>
              <a:gd name="T69" fmla="*/ 2147483647 h 2"/>
              <a:gd name="T70" fmla="*/ 0 w 2"/>
              <a:gd name="T71" fmla="*/ 2147483647 h 2"/>
              <a:gd name="T72" fmla="*/ 0 w 2"/>
              <a:gd name="T73" fmla="*/ 2147483647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7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7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7" y="485780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57868" y="301630"/>
            <a:ext cx="11252869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71" y="1460504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9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9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37737" y="6356355"/>
            <a:ext cx="7609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32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0" y="5"/>
            <a:ext cx="12192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311655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2016832" y="1189794"/>
            <a:ext cx="9295741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27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2033566" y="3000005"/>
            <a:ext cx="9279009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7576097" y="4699006"/>
            <a:ext cx="3761560" cy="1393637"/>
          </a:xfrm>
        </p:spPr>
        <p:txBody>
          <a:bodyPr anchor="b"/>
          <a:lstStyle>
            <a:lvl1pPr marL="0" marR="0" indent="0" algn="r" defTabSz="6858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05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6858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05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7922685" y="6107118"/>
            <a:ext cx="3401483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8486B7-B312-481A-9311-D92F6C6664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300" y="5175595"/>
            <a:ext cx="5003800" cy="9048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19E13AD-F577-44EE-8230-B10904C1D2F2}"/>
              </a:ext>
            </a:extLst>
          </p:cNvPr>
          <p:cNvSpPr/>
          <p:nvPr userDrawn="1"/>
        </p:nvSpPr>
        <p:spPr>
          <a:xfrm>
            <a:off x="325584" y="6080470"/>
            <a:ext cx="2632363" cy="61820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6B31B9-D2FF-4013-A9E6-B86B5D7368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3345" y="5057451"/>
            <a:ext cx="59436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639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67F2A-CC21-491D-9C07-1F9750934AAB}"/>
              </a:ext>
            </a:extLst>
          </p:cNvPr>
          <p:cNvSpPr/>
          <p:nvPr userDrawn="1"/>
        </p:nvSpPr>
        <p:spPr>
          <a:xfrm>
            <a:off x="838201" y="6115105"/>
            <a:ext cx="2736272" cy="61820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65513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1714500" indent="0">
              <a:buNone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EFE98A-303F-4856-9D63-4ACD9AA13B1B}"/>
              </a:ext>
            </a:extLst>
          </p:cNvPr>
          <p:cNvSpPr/>
          <p:nvPr userDrawn="1"/>
        </p:nvSpPr>
        <p:spPr>
          <a:xfrm>
            <a:off x="838201" y="6115105"/>
            <a:ext cx="2736272" cy="61820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62970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06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C882A8-9280-4BF5-9B31-E3BE2B460FAE}"/>
              </a:ext>
            </a:extLst>
          </p:cNvPr>
          <p:cNvSpPr/>
          <p:nvPr userDrawn="1"/>
        </p:nvSpPr>
        <p:spPr>
          <a:xfrm>
            <a:off x="838201" y="6115105"/>
            <a:ext cx="2736272" cy="61820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05548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04C612-B62F-4558-96ED-F45DE26A4C23}"/>
              </a:ext>
            </a:extLst>
          </p:cNvPr>
          <p:cNvSpPr/>
          <p:nvPr userDrawn="1"/>
        </p:nvSpPr>
        <p:spPr>
          <a:xfrm>
            <a:off x="838201" y="6115105"/>
            <a:ext cx="2736272" cy="61820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6705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27512" y="130630"/>
            <a:ext cx="11332688" cy="885196"/>
          </a:xfrm>
        </p:spPr>
        <p:txBody>
          <a:bodyPr/>
          <a:lstStyle>
            <a:lvl1pPr>
              <a:defRPr baseline="0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noProof="0" dirty="0"/>
              <a:t>Click title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455551" y="1244668"/>
            <a:ext cx="11328400" cy="4752975"/>
          </a:xfrm>
        </p:spPr>
        <p:txBody>
          <a:bodyPr/>
          <a:lstStyle>
            <a:lvl1pPr>
              <a:defRPr>
                <a:latin typeface="+mn-lt"/>
              </a:defRPr>
            </a:lvl1pPr>
            <a:lvl3pPr marL="271463" indent="-271463">
              <a:buFont typeface="Wingdings" panose="05000000000000000000" pitchFamily="2" charset="2"/>
              <a:buChar char="Ø"/>
              <a:defRPr baseline="0">
                <a:solidFill>
                  <a:srgbClr val="0070C0"/>
                </a:solidFill>
              </a:defRPr>
            </a:lvl3pPr>
            <a:lvl4pPr marL="536972" indent="-265510">
              <a:buFont typeface="Wingdings" panose="05000000000000000000" pitchFamily="2" charset="2"/>
              <a:buChar char="§"/>
              <a:defRPr sz="2100" baseline="0">
                <a:solidFill>
                  <a:srgbClr val="002060"/>
                </a:solidFill>
              </a:defRPr>
            </a:lvl4pPr>
          </a:lstStyle>
          <a:p>
            <a:pPr lvl="2"/>
            <a:r>
              <a:rPr lang="en-US" noProof="0" dirty="0"/>
              <a:t>First Layer</a:t>
            </a:r>
          </a:p>
          <a:p>
            <a:pPr lvl="3"/>
            <a:r>
              <a:rPr lang="en-US" noProof="0" dirty="0"/>
              <a:t>Second layer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48343" y="1061549"/>
            <a:ext cx="11542816" cy="45719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64646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1572D4-9277-4714-8C06-45F573985ED1}"/>
              </a:ext>
            </a:extLst>
          </p:cNvPr>
          <p:cNvSpPr/>
          <p:nvPr userDrawn="1"/>
        </p:nvSpPr>
        <p:spPr>
          <a:xfrm>
            <a:off x="838201" y="6128959"/>
            <a:ext cx="2736272" cy="61820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9332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31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99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42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13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467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9"/>
            <a:ext cx="12192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12192000" cy="13635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0" y="1283371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12" name="Bild 12"/>
          <p:cNvPicPr>
            <a:picLocks noChangeAspect="1"/>
          </p:cNvPicPr>
          <p:nvPr userDrawn="1"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-255552" y="1769424"/>
            <a:ext cx="6903747" cy="517781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87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 anchor="b"/>
          <a:lstStyle>
            <a:lvl1pPr>
              <a:defRPr sz="165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800"/>
              </a:spcBef>
              <a:tabLst>
                <a:tab pos="6301979" algn="r"/>
              </a:tabLst>
              <a:defRPr lang="en-US" sz="1200" baseline="0" smtClean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C24D016-78DE-4EAC-A97A-A8F73F1015F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337737" y="6356355"/>
            <a:ext cx="7609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26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8506884" y="615955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75916" y="301625"/>
            <a:ext cx="11252649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75915" y="1599260"/>
            <a:ext cx="11253740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5916" y="1025408"/>
            <a:ext cx="11247297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 b="0" cap="none" baseline="0">
                <a:solidFill>
                  <a:schemeClr val="tx1"/>
                </a:solidFill>
              </a:defRPr>
            </a:lvl1pPr>
            <a:lvl2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5"/>
          </p:nvPr>
        </p:nvSpPr>
        <p:spPr>
          <a:xfrm>
            <a:off x="1337737" y="6356355"/>
            <a:ext cx="7609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476251" y="6350005"/>
            <a:ext cx="736600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686BCB-797E-4136-94E7-2F678BF8CB2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3571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5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7" y="617543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7" y="617543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7" y="617543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7" y="617543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21" y="617543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21" y="473075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2147483647 w 2"/>
              <a:gd name="T15" fmla="*/ 2147483647 h 2"/>
              <a:gd name="T16" fmla="*/ 2147483647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2147483647 w 2"/>
              <a:gd name="T29" fmla="*/ 2147483647 h 2"/>
              <a:gd name="T30" fmla="*/ 2147483647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2147483647 h 2"/>
              <a:gd name="T36" fmla="*/ 2147483647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2147483647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2147483647 w 2"/>
              <a:gd name="T63" fmla="*/ 2147483647 h 2"/>
              <a:gd name="T64" fmla="*/ 0 w 2"/>
              <a:gd name="T65" fmla="*/ 2147483647 h 2"/>
              <a:gd name="T66" fmla="*/ 0 w 2"/>
              <a:gd name="T67" fmla="*/ 2147483647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21" y="463554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2147483647 w 2"/>
              <a:gd name="T13" fmla="*/ 0 h 2"/>
              <a:gd name="T14" fmla="*/ 2147483647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2147483647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2147483647 w 2"/>
              <a:gd name="T53" fmla="*/ 2147483647 h 2"/>
              <a:gd name="T54" fmla="*/ 2147483647 w 2"/>
              <a:gd name="T55" fmla="*/ 2147483647 h 2"/>
              <a:gd name="T56" fmla="*/ 2147483647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8" y="514350"/>
            <a:ext cx="4233" cy="6350"/>
          </a:xfrm>
          <a:custGeom>
            <a:avLst/>
            <a:gdLst>
              <a:gd name="T0" fmla="*/ 2147483647 w 2"/>
              <a:gd name="T1" fmla="*/ 2147483647 h 4"/>
              <a:gd name="T2" fmla="*/ 2147483647 w 2"/>
              <a:gd name="T3" fmla="*/ 2147483647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0 h 4"/>
              <a:gd name="T10" fmla="*/ 2147483647 w 2"/>
              <a:gd name="T11" fmla="*/ 0 h 4"/>
              <a:gd name="T12" fmla="*/ 2147483647 w 2"/>
              <a:gd name="T13" fmla="*/ 0 h 4"/>
              <a:gd name="T14" fmla="*/ 0 w 2"/>
              <a:gd name="T15" fmla="*/ 2147483647 h 4"/>
              <a:gd name="T16" fmla="*/ 2147483647 w 2"/>
              <a:gd name="T17" fmla="*/ 2147483647 h 4"/>
              <a:gd name="T18" fmla="*/ 2147483647 w 2"/>
              <a:gd name="T19" fmla="*/ 2147483647 h 4"/>
              <a:gd name="T20" fmla="*/ 2147483647 w 2"/>
              <a:gd name="T21" fmla="*/ 2147483647 h 4"/>
              <a:gd name="T22" fmla="*/ 2147483647 w 2"/>
              <a:gd name="T23" fmla="*/ 0 h 4"/>
              <a:gd name="T24" fmla="*/ 2147483647 w 2"/>
              <a:gd name="T25" fmla="*/ 2147483647 h 4"/>
              <a:gd name="T26" fmla="*/ 2147483647 w 2"/>
              <a:gd name="T27" fmla="*/ 2147483647 h 4"/>
              <a:gd name="T28" fmla="*/ 2147483647 w 2"/>
              <a:gd name="T29" fmla="*/ 2147483647 h 4"/>
              <a:gd name="T30" fmla="*/ 2147483647 w 2"/>
              <a:gd name="T31" fmla="*/ 2147483647 h 4"/>
              <a:gd name="T32" fmla="*/ 2147483647 w 2"/>
              <a:gd name="T33" fmla="*/ 2147483647 h 4"/>
              <a:gd name="T34" fmla="*/ 2147483647 w 2"/>
              <a:gd name="T35" fmla="*/ 2147483647 h 4"/>
              <a:gd name="T36" fmla="*/ 2147483647 w 2"/>
              <a:gd name="T37" fmla="*/ 2147483647 h 4"/>
              <a:gd name="T38" fmla="*/ 2147483647 w 2"/>
              <a:gd name="T39" fmla="*/ 2147483647 h 4"/>
              <a:gd name="T40" fmla="*/ 2147483647 w 2"/>
              <a:gd name="T41" fmla="*/ 2147483647 h 4"/>
              <a:gd name="T42" fmla="*/ 2147483647 w 2"/>
              <a:gd name="T43" fmla="*/ 2147483647 h 4"/>
              <a:gd name="T44" fmla="*/ 2147483647 w 2"/>
              <a:gd name="T45" fmla="*/ 2147483647 h 4"/>
              <a:gd name="T46" fmla="*/ 2147483647 w 2"/>
              <a:gd name="T47" fmla="*/ 2147483647 h 4"/>
              <a:gd name="T48" fmla="*/ 2147483647 w 2"/>
              <a:gd name="T49" fmla="*/ 2147483647 h 4"/>
              <a:gd name="T50" fmla="*/ 2147483647 w 2"/>
              <a:gd name="T51" fmla="*/ 2147483647 h 4"/>
              <a:gd name="T52" fmla="*/ 0 w 2"/>
              <a:gd name="T53" fmla="*/ 2147483647 h 4"/>
              <a:gd name="T54" fmla="*/ 2147483647 w 2"/>
              <a:gd name="T55" fmla="*/ 2147483647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9" y="479425"/>
            <a:ext cx="2116" cy="6350"/>
          </a:xfrm>
          <a:custGeom>
            <a:avLst/>
            <a:gdLst>
              <a:gd name="T0" fmla="*/ 0 w 1587"/>
              <a:gd name="T1" fmla="*/ 2147483647 h 4"/>
              <a:gd name="T2" fmla="*/ 0 w 1587"/>
              <a:gd name="T3" fmla="*/ 2147483647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7 h 4"/>
              <a:gd name="T10" fmla="*/ 0 w 1587"/>
              <a:gd name="T11" fmla="*/ 2147483647 h 4"/>
              <a:gd name="T12" fmla="*/ 0 w 1587"/>
              <a:gd name="T13" fmla="*/ 2147483647 h 4"/>
              <a:gd name="T14" fmla="*/ 0 w 1587"/>
              <a:gd name="T15" fmla="*/ 2147483647 h 4"/>
              <a:gd name="T16" fmla="*/ 0 w 1587"/>
              <a:gd name="T17" fmla="*/ 2147483647 h 4"/>
              <a:gd name="T18" fmla="*/ 0 w 1587"/>
              <a:gd name="T19" fmla="*/ 2147483647 h 4"/>
              <a:gd name="T20" fmla="*/ 0 w 1587"/>
              <a:gd name="T21" fmla="*/ 2147483647 h 4"/>
              <a:gd name="T22" fmla="*/ 0 w 1587"/>
              <a:gd name="T23" fmla="*/ 2147483647 h 4"/>
              <a:gd name="T24" fmla="*/ 0 w 1587"/>
              <a:gd name="T25" fmla="*/ 2147483647 h 4"/>
              <a:gd name="T26" fmla="*/ 0 w 1587"/>
              <a:gd name="T27" fmla="*/ 2147483647 h 4"/>
              <a:gd name="T28" fmla="*/ 0 w 1587"/>
              <a:gd name="T29" fmla="*/ 2147483647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8" y="460376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0 h 2"/>
              <a:gd name="T4" fmla="*/ 2147483647 w 2"/>
              <a:gd name="T5" fmla="*/ 0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0 h 2"/>
              <a:gd name="T30" fmla="*/ 0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0 h 2"/>
              <a:gd name="T36" fmla="*/ 0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7" y="447677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0 h 2"/>
              <a:gd name="T4" fmla="*/ 0 w 1587"/>
              <a:gd name="T5" fmla="*/ 2147483647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8" y="447677"/>
            <a:ext cx="4233" cy="3175"/>
          </a:xfrm>
          <a:custGeom>
            <a:avLst/>
            <a:gdLst>
              <a:gd name="T0" fmla="*/ 2147483647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7 h 2"/>
              <a:gd name="T10" fmla="*/ 2147483647 w 2"/>
              <a:gd name="T11" fmla="*/ 2147483647 h 2"/>
              <a:gd name="T12" fmla="*/ 2147483647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7" y="434975"/>
            <a:ext cx="4233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7" y="431801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2147483647 h 2"/>
              <a:gd name="T12" fmla="*/ 2147483647 w 2"/>
              <a:gd name="T13" fmla="*/ 2147483647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2147483647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30"/>
            <a:ext cx="8467" cy="31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2147483647 h 2"/>
              <a:gd name="T4" fmla="*/ 2147483647 w 4"/>
              <a:gd name="T5" fmla="*/ 2147483647 h 2"/>
              <a:gd name="T6" fmla="*/ 2147483647 w 4"/>
              <a:gd name="T7" fmla="*/ 0 h 2"/>
              <a:gd name="T8" fmla="*/ 2147483647 w 4"/>
              <a:gd name="T9" fmla="*/ 0 h 2"/>
              <a:gd name="T10" fmla="*/ 2147483647 w 4"/>
              <a:gd name="T11" fmla="*/ 0 h 2"/>
              <a:gd name="T12" fmla="*/ 2147483647 w 4"/>
              <a:gd name="T13" fmla="*/ 0 h 2"/>
              <a:gd name="T14" fmla="*/ 0 w 4"/>
              <a:gd name="T15" fmla="*/ 2147483647 h 2"/>
              <a:gd name="T16" fmla="*/ 2147483647 w 4"/>
              <a:gd name="T17" fmla="*/ 2147483647 h 2"/>
              <a:gd name="T18" fmla="*/ 2147483647 w 4"/>
              <a:gd name="T19" fmla="*/ 0 h 2"/>
              <a:gd name="T20" fmla="*/ 2147483647 w 4"/>
              <a:gd name="T21" fmla="*/ 2147483647 h 2"/>
              <a:gd name="T22" fmla="*/ 2147483647 w 4"/>
              <a:gd name="T23" fmla="*/ 0 h 2"/>
              <a:gd name="T24" fmla="*/ 2147483647 w 4"/>
              <a:gd name="T25" fmla="*/ 0 h 2"/>
              <a:gd name="T26" fmla="*/ 2147483647 w 4"/>
              <a:gd name="T27" fmla="*/ 0 h 2"/>
              <a:gd name="T28" fmla="*/ 2147483647 w 4"/>
              <a:gd name="T29" fmla="*/ 0 h 2"/>
              <a:gd name="T30" fmla="*/ 0 w 4"/>
              <a:gd name="T31" fmla="*/ 0 h 2"/>
              <a:gd name="T32" fmla="*/ 2147483647 w 4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21" y="476253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0 w 2"/>
              <a:gd name="T59" fmla="*/ 2147483647 h 2"/>
              <a:gd name="T60" fmla="*/ 0 w 2"/>
              <a:gd name="T61" fmla="*/ 2147483647 h 2"/>
              <a:gd name="T62" fmla="*/ 0 w 2"/>
              <a:gd name="T63" fmla="*/ 2147483647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4" y="534993"/>
            <a:ext cx="4233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7 h 2"/>
              <a:gd name="T40" fmla="*/ 0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0 h 2"/>
              <a:gd name="T46" fmla="*/ 2147483647 w 2"/>
              <a:gd name="T47" fmla="*/ 0 h 2"/>
              <a:gd name="T48" fmla="*/ 2147483647 w 2"/>
              <a:gd name="T49" fmla="*/ 0 h 2"/>
              <a:gd name="T50" fmla="*/ 2147483647 w 2"/>
              <a:gd name="T51" fmla="*/ 0 h 2"/>
              <a:gd name="T52" fmla="*/ 2147483647 w 2"/>
              <a:gd name="T53" fmla="*/ 0 h 2"/>
              <a:gd name="T54" fmla="*/ 2147483647 w 2"/>
              <a:gd name="T55" fmla="*/ 0 h 2"/>
              <a:gd name="T56" fmla="*/ 2147483647 w 2"/>
              <a:gd name="T57" fmla="*/ 0 h 2"/>
              <a:gd name="T58" fmla="*/ 2147483647 w 2"/>
              <a:gd name="T59" fmla="*/ 0 h 2"/>
              <a:gd name="T60" fmla="*/ 2147483647 w 2"/>
              <a:gd name="T61" fmla="*/ 0 h 2"/>
              <a:gd name="T62" fmla="*/ 2147483647 w 2"/>
              <a:gd name="T63" fmla="*/ 0 h 2"/>
              <a:gd name="T64" fmla="*/ 2147483647 w 2"/>
              <a:gd name="T65" fmla="*/ 0 h 2"/>
              <a:gd name="T66" fmla="*/ 2147483647 w 2"/>
              <a:gd name="T67" fmla="*/ 2147483647 h 2"/>
              <a:gd name="T68" fmla="*/ 2147483647 w 2"/>
              <a:gd name="T69" fmla="*/ 0 h 2"/>
              <a:gd name="T70" fmla="*/ 2147483647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7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8" y="530230"/>
            <a:ext cx="4233" cy="4763"/>
          </a:xfrm>
          <a:custGeom>
            <a:avLst/>
            <a:gdLst>
              <a:gd name="T0" fmla="*/ 0 w 2"/>
              <a:gd name="T1" fmla="*/ 2147483647 h 3"/>
              <a:gd name="T2" fmla="*/ 0 w 2"/>
              <a:gd name="T3" fmla="*/ 2147483647 h 3"/>
              <a:gd name="T4" fmla="*/ 2147483647 w 2"/>
              <a:gd name="T5" fmla="*/ 2147483647 h 3"/>
              <a:gd name="T6" fmla="*/ 2147483647 w 2"/>
              <a:gd name="T7" fmla="*/ 2147483647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0 w 2"/>
              <a:gd name="T19" fmla="*/ 2147483647 h 3"/>
              <a:gd name="T20" fmla="*/ 0 w 2"/>
              <a:gd name="T21" fmla="*/ 2147483647 h 3"/>
              <a:gd name="T22" fmla="*/ 0 w 2"/>
              <a:gd name="T23" fmla="*/ 0 h 3"/>
              <a:gd name="T24" fmla="*/ 0 w 2"/>
              <a:gd name="T25" fmla="*/ 2147483647 h 3"/>
              <a:gd name="T26" fmla="*/ 0 w 2"/>
              <a:gd name="T27" fmla="*/ 2147483647 h 3"/>
              <a:gd name="T28" fmla="*/ 0 w 2"/>
              <a:gd name="T29" fmla="*/ 2147483647 h 3"/>
              <a:gd name="T30" fmla="*/ 0 w 2"/>
              <a:gd name="T31" fmla="*/ 2147483647 h 3"/>
              <a:gd name="T32" fmla="*/ 0 w 2"/>
              <a:gd name="T33" fmla="*/ 2147483647 h 3"/>
              <a:gd name="T34" fmla="*/ 0 w 2"/>
              <a:gd name="T35" fmla="*/ 2147483647 h 3"/>
              <a:gd name="T36" fmla="*/ 0 w 2"/>
              <a:gd name="T37" fmla="*/ 2147483647 h 3"/>
              <a:gd name="T38" fmla="*/ 0 w 2"/>
              <a:gd name="T39" fmla="*/ 2147483647 h 3"/>
              <a:gd name="T40" fmla="*/ 0 w 2"/>
              <a:gd name="T41" fmla="*/ 2147483647 h 3"/>
              <a:gd name="T42" fmla="*/ 0 w 2"/>
              <a:gd name="T43" fmla="*/ 2147483647 h 3"/>
              <a:gd name="T44" fmla="*/ 0 w 2"/>
              <a:gd name="T45" fmla="*/ 2147483647 h 3"/>
              <a:gd name="T46" fmla="*/ 0 w 2"/>
              <a:gd name="T47" fmla="*/ 2147483647 h 3"/>
              <a:gd name="T48" fmla="*/ 0 w 2"/>
              <a:gd name="T49" fmla="*/ 2147483647 h 3"/>
              <a:gd name="T50" fmla="*/ 0 w 2"/>
              <a:gd name="T51" fmla="*/ 2147483647 h 3"/>
              <a:gd name="T52" fmla="*/ 0 w 2"/>
              <a:gd name="T53" fmla="*/ 2147483647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7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7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8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4" y="557218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4" y="557218"/>
            <a:ext cx="4233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8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8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7" y="541343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7" y="541343"/>
            <a:ext cx="4233" cy="3175"/>
          </a:xfrm>
          <a:custGeom>
            <a:avLst/>
            <a:gdLst>
              <a:gd name="T0" fmla="*/ 2147483647 w 2"/>
              <a:gd name="T1" fmla="*/ 0 h 2"/>
              <a:gd name="T2" fmla="*/ 2147483647 w 2"/>
              <a:gd name="T3" fmla="*/ 0 h 2"/>
              <a:gd name="T4" fmla="*/ 2147483647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7 h 2"/>
              <a:gd name="T12" fmla="*/ 2147483647 w 2"/>
              <a:gd name="T13" fmla="*/ 0 h 2"/>
              <a:gd name="T14" fmla="*/ 2147483647 w 2"/>
              <a:gd name="T15" fmla="*/ 0 h 2"/>
              <a:gd name="T16" fmla="*/ 2147483647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8" y="550868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2147483647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8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8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43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4" y="538168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2147483647 w 2"/>
              <a:gd name="T39" fmla="*/ 2147483647 h 2"/>
              <a:gd name="T40" fmla="*/ 2147483647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2147483647 h 2"/>
              <a:gd name="T46" fmla="*/ 2147483647 w 2"/>
              <a:gd name="T47" fmla="*/ 2147483647 h 2"/>
              <a:gd name="T48" fmla="*/ 0 w 2"/>
              <a:gd name="T49" fmla="*/ 0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2147483647 w 2"/>
              <a:gd name="T57" fmla="*/ 2147483647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21" y="547693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0 h 2"/>
              <a:gd name="T6" fmla="*/ 2147483647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2147483647 w 2"/>
              <a:gd name="T17" fmla="*/ 0 h 2"/>
              <a:gd name="T18" fmla="*/ 2147483647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7 h 2"/>
              <a:gd name="T48" fmla="*/ 0 w 2"/>
              <a:gd name="T49" fmla="*/ 2147483647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7" y="530225"/>
            <a:ext cx="4233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7" y="527050"/>
            <a:ext cx="4233" cy="7938"/>
          </a:xfrm>
          <a:custGeom>
            <a:avLst/>
            <a:gdLst>
              <a:gd name="T0" fmla="*/ 2147483647 w 2"/>
              <a:gd name="T1" fmla="*/ 2147483647 h 5"/>
              <a:gd name="T2" fmla="*/ 2147483647 w 2"/>
              <a:gd name="T3" fmla="*/ 2147483647 h 5"/>
              <a:gd name="T4" fmla="*/ 0 w 2"/>
              <a:gd name="T5" fmla="*/ 0 h 5"/>
              <a:gd name="T6" fmla="*/ 0 w 2"/>
              <a:gd name="T7" fmla="*/ 2147483647 h 5"/>
              <a:gd name="T8" fmla="*/ 0 w 2"/>
              <a:gd name="T9" fmla="*/ 2147483647 h 5"/>
              <a:gd name="T10" fmla="*/ 2147483647 w 2"/>
              <a:gd name="T11" fmla="*/ 2147483647 h 5"/>
              <a:gd name="T12" fmla="*/ 2147483647 w 2"/>
              <a:gd name="T13" fmla="*/ 2147483647 h 5"/>
              <a:gd name="T14" fmla="*/ 2147483647 w 2"/>
              <a:gd name="T15" fmla="*/ 2147483647 h 5"/>
              <a:gd name="T16" fmla="*/ 0 w 2"/>
              <a:gd name="T17" fmla="*/ 0 h 5"/>
              <a:gd name="T18" fmla="*/ 0 w 2"/>
              <a:gd name="T19" fmla="*/ 2147483647 h 5"/>
              <a:gd name="T20" fmla="*/ 0 w 2"/>
              <a:gd name="T21" fmla="*/ 2147483647 h 5"/>
              <a:gd name="T22" fmla="*/ 2147483647 w 2"/>
              <a:gd name="T23" fmla="*/ 2147483647 h 5"/>
              <a:gd name="T24" fmla="*/ 2147483647 w 2"/>
              <a:gd name="T25" fmla="*/ 2147483647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8" y="550868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7 w 2"/>
              <a:gd name="T19" fmla="*/ 0 h 1587"/>
              <a:gd name="T20" fmla="*/ 2147483647 w 2"/>
              <a:gd name="T21" fmla="*/ 0 h 1587"/>
              <a:gd name="T22" fmla="*/ 2147483647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2147483647 w 2"/>
              <a:gd name="T31" fmla="*/ 0 h 1587"/>
              <a:gd name="T32" fmla="*/ 2147483647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2147483647 w 2"/>
              <a:gd name="T41" fmla="*/ 0 h 1587"/>
              <a:gd name="T42" fmla="*/ 2147483647 w 2"/>
              <a:gd name="T43" fmla="*/ 0 h 1587"/>
              <a:gd name="T44" fmla="*/ 2147483647 w 2"/>
              <a:gd name="T45" fmla="*/ 0 h 1587"/>
              <a:gd name="T46" fmla="*/ 2147483647 w 2"/>
              <a:gd name="T47" fmla="*/ 0 h 1587"/>
              <a:gd name="T48" fmla="*/ 2147483647 w 2"/>
              <a:gd name="T49" fmla="*/ 0 h 1587"/>
              <a:gd name="T50" fmla="*/ 2147483647 w 2"/>
              <a:gd name="T51" fmla="*/ 0 h 1587"/>
              <a:gd name="T52" fmla="*/ 2147483647 w 2"/>
              <a:gd name="T53" fmla="*/ 0 h 1587"/>
              <a:gd name="T54" fmla="*/ 2147483647 w 2"/>
              <a:gd name="T55" fmla="*/ 0 h 1587"/>
              <a:gd name="T56" fmla="*/ 2147483647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7" y="550868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7" y="550868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93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4" y="530230"/>
            <a:ext cx="4233" cy="4763"/>
          </a:xfrm>
          <a:custGeom>
            <a:avLst/>
            <a:gdLst>
              <a:gd name="T0" fmla="*/ 0 w 2"/>
              <a:gd name="T1" fmla="*/ 2147483647 h 3"/>
              <a:gd name="T2" fmla="*/ 2147483647 w 2"/>
              <a:gd name="T3" fmla="*/ 0 h 3"/>
              <a:gd name="T4" fmla="*/ 2147483647 w 2"/>
              <a:gd name="T5" fmla="*/ 0 h 3"/>
              <a:gd name="T6" fmla="*/ 2147483647 w 2"/>
              <a:gd name="T7" fmla="*/ 0 h 3"/>
              <a:gd name="T8" fmla="*/ 2147483647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2147483647 w 2"/>
              <a:gd name="T19" fmla="*/ 0 h 3"/>
              <a:gd name="T20" fmla="*/ 2147483647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7 h 3"/>
              <a:gd name="T40" fmla="*/ 0 w 2"/>
              <a:gd name="T41" fmla="*/ 2147483647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80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4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2147483647 w 2"/>
              <a:gd name="T25" fmla="*/ 2147483647 h 2"/>
              <a:gd name="T26" fmla="*/ 2147483647 w 2"/>
              <a:gd name="T27" fmla="*/ 2147483647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4" y="517527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7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7 h 2"/>
              <a:gd name="T50" fmla="*/ 2147483647 w 2"/>
              <a:gd name="T51" fmla="*/ 2147483647 h 2"/>
              <a:gd name="T52" fmla="*/ 2147483647 w 2"/>
              <a:gd name="T53" fmla="*/ 0 h 2"/>
              <a:gd name="T54" fmla="*/ 2147483647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7 h 2"/>
              <a:gd name="T62" fmla="*/ 0 w 2"/>
              <a:gd name="T63" fmla="*/ 2147483647 h 2"/>
              <a:gd name="T64" fmla="*/ 2147483647 w 2"/>
              <a:gd name="T65" fmla="*/ 2147483647 h 2"/>
              <a:gd name="T66" fmla="*/ 2147483647 w 2"/>
              <a:gd name="T67" fmla="*/ 2147483647 h 2"/>
              <a:gd name="T68" fmla="*/ 0 w 2"/>
              <a:gd name="T69" fmla="*/ 2147483647 h 2"/>
              <a:gd name="T70" fmla="*/ 0 w 2"/>
              <a:gd name="T71" fmla="*/ 2147483647 h 2"/>
              <a:gd name="T72" fmla="*/ 0 w 2"/>
              <a:gd name="T73" fmla="*/ 2147483647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7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7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7" y="485780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57868" y="301630"/>
            <a:ext cx="11252869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71" y="1460504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9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9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37737" y="6356355"/>
            <a:ext cx="7609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6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6251" y="6350005"/>
            <a:ext cx="736600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8EBE3C-3C0D-4929-9028-DC1C67334DE6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57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27512" y="130630"/>
            <a:ext cx="11332688" cy="885196"/>
          </a:xfrm>
        </p:spPr>
        <p:txBody>
          <a:bodyPr/>
          <a:lstStyle>
            <a:lvl1pPr>
              <a:defRPr baseline="0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noProof="0" dirty="0"/>
              <a:t>Click title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48343" y="1061549"/>
            <a:ext cx="11542816" cy="45719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646602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9"/>
            <a:ext cx="12192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12192000" cy="136358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117392" y="5153083"/>
            <a:ext cx="5379453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Name of the contributor</a:t>
            </a:r>
          </a:p>
          <a:p>
            <a:pPr lvl="0"/>
            <a:r>
              <a:rPr lang="en-US" noProof="0" dirty="0"/>
              <a:t>Name of the event, venue</a:t>
            </a:r>
          </a:p>
          <a:p>
            <a:pPr lvl="0"/>
            <a:r>
              <a:rPr lang="en-US" noProof="0" dirty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12" name="Bild 12"/>
          <p:cNvPicPr>
            <a:picLocks noChangeAspect="1"/>
          </p:cNvPicPr>
          <p:nvPr userDrawn="1"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-255552" y="1769424"/>
            <a:ext cx="6903747" cy="517781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80084" y="6360106"/>
            <a:ext cx="6077768" cy="21590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MFM GP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73820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9"/>
            <a:ext cx="12192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12192000" cy="136358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117392" y="5153083"/>
            <a:ext cx="5379453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Name of the contributor</a:t>
            </a:r>
          </a:p>
          <a:p>
            <a:pPr lvl="0"/>
            <a:r>
              <a:rPr lang="en-US" noProof="0" dirty="0"/>
              <a:t>Name of the event, venue</a:t>
            </a:r>
          </a:p>
          <a:p>
            <a:pPr lvl="0"/>
            <a:r>
              <a:rPr lang="en-US" noProof="0" dirty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12" name="Bild 12"/>
          <p:cNvPicPr>
            <a:picLocks noChangeAspect="1"/>
          </p:cNvPicPr>
          <p:nvPr userDrawn="1"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-255552" y="1769424"/>
            <a:ext cx="6903747" cy="517781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80084" y="6360106"/>
            <a:ext cx="6077768" cy="21590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MFM GP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05558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8506884" y="615955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75916" y="301625"/>
            <a:ext cx="11252649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75915" y="1599260"/>
            <a:ext cx="11253740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5916" y="1025408"/>
            <a:ext cx="11247297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 b="0" cap="none" baseline="0">
                <a:solidFill>
                  <a:schemeClr val="tx1"/>
                </a:solidFill>
              </a:defRPr>
            </a:lvl1pPr>
            <a:lvl2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5"/>
          </p:nvPr>
        </p:nvSpPr>
        <p:spPr>
          <a:xfrm>
            <a:off x="1337737" y="6356355"/>
            <a:ext cx="7609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476251" y="6350005"/>
            <a:ext cx="736600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686BCB-797E-4136-94E7-2F678BF8CB2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6857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5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7" y="617543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7" y="617543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7" y="617543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7" y="617543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21" y="617543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21" y="473075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2147483647 w 2"/>
              <a:gd name="T15" fmla="*/ 2147483647 h 2"/>
              <a:gd name="T16" fmla="*/ 2147483647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2147483647 w 2"/>
              <a:gd name="T29" fmla="*/ 2147483647 h 2"/>
              <a:gd name="T30" fmla="*/ 2147483647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2147483647 h 2"/>
              <a:gd name="T36" fmla="*/ 2147483647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2147483647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2147483647 w 2"/>
              <a:gd name="T63" fmla="*/ 2147483647 h 2"/>
              <a:gd name="T64" fmla="*/ 0 w 2"/>
              <a:gd name="T65" fmla="*/ 2147483647 h 2"/>
              <a:gd name="T66" fmla="*/ 0 w 2"/>
              <a:gd name="T67" fmla="*/ 2147483647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21" y="463554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2147483647 w 2"/>
              <a:gd name="T13" fmla="*/ 0 h 2"/>
              <a:gd name="T14" fmla="*/ 2147483647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2147483647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2147483647 w 2"/>
              <a:gd name="T53" fmla="*/ 2147483647 h 2"/>
              <a:gd name="T54" fmla="*/ 2147483647 w 2"/>
              <a:gd name="T55" fmla="*/ 2147483647 h 2"/>
              <a:gd name="T56" fmla="*/ 2147483647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8" y="514350"/>
            <a:ext cx="4233" cy="6350"/>
          </a:xfrm>
          <a:custGeom>
            <a:avLst/>
            <a:gdLst>
              <a:gd name="T0" fmla="*/ 2147483647 w 2"/>
              <a:gd name="T1" fmla="*/ 2147483647 h 4"/>
              <a:gd name="T2" fmla="*/ 2147483647 w 2"/>
              <a:gd name="T3" fmla="*/ 2147483647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0 h 4"/>
              <a:gd name="T10" fmla="*/ 2147483647 w 2"/>
              <a:gd name="T11" fmla="*/ 0 h 4"/>
              <a:gd name="T12" fmla="*/ 2147483647 w 2"/>
              <a:gd name="T13" fmla="*/ 0 h 4"/>
              <a:gd name="T14" fmla="*/ 0 w 2"/>
              <a:gd name="T15" fmla="*/ 2147483647 h 4"/>
              <a:gd name="T16" fmla="*/ 2147483647 w 2"/>
              <a:gd name="T17" fmla="*/ 2147483647 h 4"/>
              <a:gd name="T18" fmla="*/ 2147483647 w 2"/>
              <a:gd name="T19" fmla="*/ 2147483647 h 4"/>
              <a:gd name="T20" fmla="*/ 2147483647 w 2"/>
              <a:gd name="T21" fmla="*/ 2147483647 h 4"/>
              <a:gd name="T22" fmla="*/ 2147483647 w 2"/>
              <a:gd name="T23" fmla="*/ 0 h 4"/>
              <a:gd name="T24" fmla="*/ 2147483647 w 2"/>
              <a:gd name="T25" fmla="*/ 2147483647 h 4"/>
              <a:gd name="T26" fmla="*/ 2147483647 w 2"/>
              <a:gd name="T27" fmla="*/ 2147483647 h 4"/>
              <a:gd name="T28" fmla="*/ 2147483647 w 2"/>
              <a:gd name="T29" fmla="*/ 2147483647 h 4"/>
              <a:gd name="T30" fmla="*/ 2147483647 w 2"/>
              <a:gd name="T31" fmla="*/ 2147483647 h 4"/>
              <a:gd name="T32" fmla="*/ 2147483647 w 2"/>
              <a:gd name="T33" fmla="*/ 2147483647 h 4"/>
              <a:gd name="T34" fmla="*/ 2147483647 w 2"/>
              <a:gd name="T35" fmla="*/ 2147483647 h 4"/>
              <a:gd name="T36" fmla="*/ 2147483647 w 2"/>
              <a:gd name="T37" fmla="*/ 2147483647 h 4"/>
              <a:gd name="T38" fmla="*/ 2147483647 w 2"/>
              <a:gd name="T39" fmla="*/ 2147483647 h 4"/>
              <a:gd name="T40" fmla="*/ 2147483647 w 2"/>
              <a:gd name="T41" fmla="*/ 2147483647 h 4"/>
              <a:gd name="T42" fmla="*/ 2147483647 w 2"/>
              <a:gd name="T43" fmla="*/ 2147483647 h 4"/>
              <a:gd name="T44" fmla="*/ 2147483647 w 2"/>
              <a:gd name="T45" fmla="*/ 2147483647 h 4"/>
              <a:gd name="T46" fmla="*/ 2147483647 w 2"/>
              <a:gd name="T47" fmla="*/ 2147483647 h 4"/>
              <a:gd name="T48" fmla="*/ 2147483647 w 2"/>
              <a:gd name="T49" fmla="*/ 2147483647 h 4"/>
              <a:gd name="T50" fmla="*/ 2147483647 w 2"/>
              <a:gd name="T51" fmla="*/ 2147483647 h 4"/>
              <a:gd name="T52" fmla="*/ 0 w 2"/>
              <a:gd name="T53" fmla="*/ 2147483647 h 4"/>
              <a:gd name="T54" fmla="*/ 2147483647 w 2"/>
              <a:gd name="T55" fmla="*/ 2147483647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9" y="479425"/>
            <a:ext cx="2116" cy="6350"/>
          </a:xfrm>
          <a:custGeom>
            <a:avLst/>
            <a:gdLst>
              <a:gd name="T0" fmla="*/ 0 w 1587"/>
              <a:gd name="T1" fmla="*/ 2147483647 h 4"/>
              <a:gd name="T2" fmla="*/ 0 w 1587"/>
              <a:gd name="T3" fmla="*/ 2147483647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7 h 4"/>
              <a:gd name="T10" fmla="*/ 0 w 1587"/>
              <a:gd name="T11" fmla="*/ 2147483647 h 4"/>
              <a:gd name="T12" fmla="*/ 0 w 1587"/>
              <a:gd name="T13" fmla="*/ 2147483647 h 4"/>
              <a:gd name="T14" fmla="*/ 0 w 1587"/>
              <a:gd name="T15" fmla="*/ 2147483647 h 4"/>
              <a:gd name="T16" fmla="*/ 0 w 1587"/>
              <a:gd name="T17" fmla="*/ 2147483647 h 4"/>
              <a:gd name="T18" fmla="*/ 0 w 1587"/>
              <a:gd name="T19" fmla="*/ 2147483647 h 4"/>
              <a:gd name="T20" fmla="*/ 0 w 1587"/>
              <a:gd name="T21" fmla="*/ 2147483647 h 4"/>
              <a:gd name="T22" fmla="*/ 0 w 1587"/>
              <a:gd name="T23" fmla="*/ 2147483647 h 4"/>
              <a:gd name="T24" fmla="*/ 0 w 1587"/>
              <a:gd name="T25" fmla="*/ 2147483647 h 4"/>
              <a:gd name="T26" fmla="*/ 0 w 1587"/>
              <a:gd name="T27" fmla="*/ 2147483647 h 4"/>
              <a:gd name="T28" fmla="*/ 0 w 1587"/>
              <a:gd name="T29" fmla="*/ 2147483647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8" y="460376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0 h 2"/>
              <a:gd name="T4" fmla="*/ 2147483647 w 2"/>
              <a:gd name="T5" fmla="*/ 0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0 h 2"/>
              <a:gd name="T30" fmla="*/ 0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0 h 2"/>
              <a:gd name="T36" fmla="*/ 0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7" y="447677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0 h 2"/>
              <a:gd name="T4" fmla="*/ 0 w 1587"/>
              <a:gd name="T5" fmla="*/ 2147483647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8" y="447677"/>
            <a:ext cx="4233" cy="3175"/>
          </a:xfrm>
          <a:custGeom>
            <a:avLst/>
            <a:gdLst>
              <a:gd name="T0" fmla="*/ 2147483647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7 h 2"/>
              <a:gd name="T10" fmla="*/ 2147483647 w 2"/>
              <a:gd name="T11" fmla="*/ 2147483647 h 2"/>
              <a:gd name="T12" fmla="*/ 2147483647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7" y="434975"/>
            <a:ext cx="4233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7" y="431801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2147483647 h 2"/>
              <a:gd name="T12" fmla="*/ 2147483647 w 2"/>
              <a:gd name="T13" fmla="*/ 2147483647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2147483647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30"/>
            <a:ext cx="8467" cy="31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2147483647 h 2"/>
              <a:gd name="T4" fmla="*/ 2147483647 w 4"/>
              <a:gd name="T5" fmla="*/ 2147483647 h 2"/>
              <a:gd name="T6" fmla="*/ 2147483647 w 4"/>
              <a:gd name="T7" fmla="*/ 0 h 2"/>
              <a:gd name="T8" fmla="*/ 2147483647 w 4"/>
              <a:gd name="T9" fmla="*/ 0 h 2"/>
              <a:gd name="T10" fmla="*/ 2147483647 w 4"/>
              <a:gd name="T11" fmla="*/ 0 h 2"/>
              <a:gd name="T12" fmla="*/ 2147483647 w 4"/>
              <a:gd name="T13" fmla="*/ 0 h 2"/>
              <a:gd name="T14" fmla="*/ 0 w 4"/>
              <a:gd name="T15" fmla="*/ 2147483647 h 2"/>
              <a:gd name="T16" fmla="*/ 2147483647 w 4"/>
              <a:gd name="T17" fmla="*/ 2147483647 h 2"/>
              <a:gd name="T18" fmla="*/ 2147483647 w 4"/>
              <a:gd name="T19" fmla="*/ 0 h 2"/>
              <a:gd name="T20" fmla="*/ 2147483647 w 4"/>
              <a:gd name="T21" fmla="*/ 2147483647 h 2"/>
              <a:gd name="T22" fmla="*/ 2147483647 w 4"/>
              <a:gd name="T23" fmla="*/ 0 h 2"/>
              <a:gd name="T24" fmla="*/ 2147483647 w 4"/>
              <a:gd name="T25" fmla="*/ 0 h 2"/>
              <a:gd name="T26" fmla="*/ 2147483647 w 4"/>
              <a:gd name="T27" fmla="*/ 0 h 2"/>
              <a:gd name="T28" fmla="*/ 2147483647 w 4"/>
              <a:gd name="T29" fmla="*/ 0 h 2"/>
              <a:gd name="T30" fmla="*/ 0 w 4"/>
              <a:gd name="T31" fmla="*/ 0 h 2"/>
              <a:gd name="T32" fmla="*/ 2147483647 w 4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21" y="476253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0 w 2"/>
              <a:gd name="T59" fmla="*/ 2147483647 h 2"/>
              <a:gd name="T60" fmla="*/ 0 w 2"/>
              <a:gd name="T61" fmla="*/ 2147483647 h 2"/>
              <a:gd name="T62" fmla="*/ 0 w 2"/>
              <a:gd name="T63" fmla="*/ 2147483647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4" y="534993"/>
            <a:ext cx="4233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7 h 2"/>
              <a:gd name="T40" fmla="*/ 0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0 h 2"/>
              <a:gd name="T46" fmla="*/ 2147483647 w 2"/>
              <a:gd name="T47" fmla="*/ 0 h 2"/>
              <a:gd name="T48" fmla="*/ 2147483647 w 2"/>
              <a:gd name="T49" fmla="*/ 0 h 2"/>
              <a:gd name="T50" fmla="*/ 2147483647 w 2"/>
              <a:gd name="T51" fmla="*/ 0 h 2"/>
              <a:gd name="T52" fmla="*/ 2147483647 w 2"/>
              <a:gd name="T53" fmla="*/ 0 h 2"/>
              <a:gd name="T54" fmla="*/ 2147483647 w 2"/>
              <a:gd name="T55" fmla="*/ 0 h 2"/>
              <a:gd name="T56" fmla="*/ 2147483647 w 2"/>
              <a:gd name="T57" fmla="*/ 0 h 2"/>
              <a:gd name="T58" fmla="*/ 2147483647 w 2"/>
              <a:gd name="T59" fmla="*/ 0 h 2"/>
              <a:gd name="T60" fmla="*/ 2147483647 w 2"/>
              <a:gd name="T61" fmla="*/ 0 h 2"/>
              <a:gd name="T62" fmla="*/ 2147483647 w 2"/>
              <a:gd name="T63" fmla="*/ 0 h 2"/>
              <a:gd name="T64" fmla="*/ 2147483647 w 2"/>
              <a:gd name="T65" fmla="*/ 0 h 2"/>
              <a:gd name="T66" fmla="*/ 2147483647 w 2"/>
              <a:gd name="T67" fmla="*/ 2147483647 h 2"/>
              <a:gd name="T68" fmla="*/ 2147483647 w 2"/>
              <a:gd name="T69" fmla="*/ 0 h 2"/>
              <a:gd name="T70" fmla="*/ 2147483647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7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8" y="530230"/>
            <a:ext cx="4233" cy="4763"/>
          </a:xfrm>
          <a:custGeom>
            <a:avLst/>
            <a:gdLst>
              <a:gd name="T0" fmla="*/ 0 w 2"/>
              <a:gd name="T1" fmla="*/ 2147483647 h 3"/>
              <a:gd name="T2" fmla="*/ 0 w 2"/>
              <a:gd name="T3" fmla="*/ 2147483647 h 3"/>
              <a:gd name="T4" fmla="*/ 2147483647 w 2"/>
              <a:gd name="T5" fmla="*/ 2147483647 h 3"/>
              <a:gd name="T6" fmla="*/ 2147483647 w 2"/>
              <a:gd name="T7" fmla="*/ 2147483647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0 w 2"/>
              <a:gd name="T19" fmla="*/ 2147483647 h 3"/>
              <a:gd name="T20" fmla="*/ 0 w 2"/>
              <a:gd name="T21" fmla="*/ 2147483647 h 3"/>
              <a:gd name="T22" fmla="*/ 0 w 2"/>
              <a:gd name="T23" fmla="*/ 0 h 3"/>
              <a:gd name="T24" fmla="*/ 0 w 2"/>
              <a:gd name="T25" fmla="*/ 2147483647 h 3"/>
              <a:gd name="T26" fmla="*/ 0 w 2"/>
              <a:gd name="T27" fmla="*/ 2147483647 h 3"/>
              <a:gd name="T28" fmla="*/ 0 w 2"/>
              <a:gd name="T29" fmla="*/ 2147483647 h 3"/>
              <a:gd name="T30" fmla="*/ 0 w 2"/>
              <a:gd name="T31" fmla="*/ 2147483647 h 3"/>
              <a:gd name="T32" fmla="*/ 0 w 2"/>
              <a:gd name="T33" fmla="*/ 2147483647 h 3"/>
              <a:gd name="T34" fmla="*/ 0 w 2"/>
              <a:gd name="T35" fmla="*/ 2147483647 h 3"/>
              <a:gd name="T36" fmla="*/ 0 w 2"/>
              <a:gd name="T37" fmla="*/ 2147483647 h 3"/>
              <a:gd name="T38" fmla="*/ 0 w 2"/>
              <a:gd name="T39" fmla="*/ 2147483647 h 3"/>
              <a:gd name="T40" fmla="*/ 0 w 2"/>
              <a:gd name="T41" fmla="*/ 2147483647 h 3"/>
              <a:gd name="T42" fmla="*/ 0 w 2"/>
              <a:gd name="T43" fmla="*/ 2147483647 h 3"/>
              <a:gd name="T44" fmla="*/ 0 w 2"/>
              <a:gd name="T45" fmla="*/ 2147483647 h 3"/>
              <a:gd name="T46" fmla="*/ 0 w 2"/>
              <a:gd name="T47" fmla="*/ 2147483647 h 3"/>
              <a:gd name="T48" fmla="*/ 0 w 2"/>
              <a:gd name="T49" fmla="*/ 2147483647 h 3"/>
              <a:gd name="T50" fmla="*/ 0 w 2"/>
              <a:gd name="T51" fmla="*/ 2147483647 h 3"/>
              <a:gd name="T52" fmla="*/ 0 w 2"/>
              <a:gd name="T53" fmla="*/ 2147483647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7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7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8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4" y="557218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4" y="557218"/>
            <a:ext cx="4233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8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8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7" y="541343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7" y="541343"/>
            <a:ext cx="4233" cy="3175"/>
          </a:xfrm>
          <a:custGeom>
            <a:avLst/>
            <a:gdLst>
              <a:gd name="T0" fmla="*/ 2147483647 w 2"/>
              <a:gd name="T1" fmla="*/ 0 h 2"/>
              <a:gd name="T2" fmla="*/ 2147483647 w 2"/>
              <a:gd name="T3" fmla="*/ 0 h 2"/>
              <a:gd name="T4" fmla="*/ 2147483647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7 h 2"/>
              <a:gd name="T12" fmla="*/ 2147483647 w 2"/>
              <a:gd name="T13" fmla="*/ 0 h 2"/>
              <a:gd name="T14" fmla="*/ 2147483647 w 2"/>
              <a:gd name="T15" fmla="*/ 0 h 2"/>
              <a:gd name="T16" fmla="*/ 2147483647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8" y="550868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2147483647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8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8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43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4" y="538168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2147483647 w 2"/>
              <a:gd name="T39" fmla="*/ 2147483647 h 2"/>
              <a:gd name="T40" fmla="*/ 2147483647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2147483647 h 2"/>
              <a:gd name="T46" fmla="*/ 2147483647 w 2"/>
              <a:gd name="T47" fmla="*/ 2147483647 h 2"/>
              <a:gd name="T48" fmla="*/ 0 w 2"/>
              <a:gd name="T49" fmla="*/ 0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2147483647 w 2"/>
              <a:gd name="T57" fmla="*/ 2147483647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21" y="547693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0 h 2"/>
              <a:gd name="T6" fmla="*/ 2147483647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2147483647 w 2"/>
              <a:gd name="T17" fmla="*/ 0 h 2"/>
              <a:gd name="T18" fmla="*/ 2147483647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7 h 2"/>
              <a:gd name="T48" fmla="*/ 0 w 2"/>
              <a:gd name="T49" fmla="*/ 2147483647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7" y="530225"/>
            <a:ext cx="4233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7" y="527050"/>
            <a:ext cx="4233" cy="7938"/>
          </a:xfrm>
          <a:custGeom>
            <a:avLst/>
            <a:gdLst>
              <a:gd name="T0" fmla="*/ 2147483647 w 2"/>
              <a:gd name="T1" fmla="*/ 2147483647 h 5"/>
              <a:gd name="T2" fmla="*/ 2147483647 w 2"/>
              <a:gd name="T3" fmla="*/ 2147483647 h 5"/>
              <a:gd name="T4" fmla="*/ 0 w 2"/>
              <a:gd name="T5" fmla="*/ 0 h 5"/>
              <a:gd name="T6" fmla="*/ 0 w 2"/>
              <a:gd name="T7" fmla="*/ 2147483647 h 5"/>
              <a:gd name="T8" fmla="*/ 0 w 2"/>
              <a:gd name="T9" fmla="*/ 2147483647 h 5"/>
              <a:gd name="T10" fmla="*/ 2147483647 w 2"/>
              <a:gd name="T11" fmla="*/ 2147483647 h 5"/>
              <a:gd name="T12" fmla="*/ 2147483647 w 2"/>
              <a:gd name="T13" fmla="*/ 2147483647 h 5"/>
              <a:gd name="T14" fmla="*/ 2147483647 w 2"/>
              <a:gd name="T15" fmla="*/ 2147483647 h 5"/>
              <a:gd name="T16" fmla="*/ 0 w 2"/>
              <a:gd name="T17" fmla="*/ 0 h 5"/>
              <a:gd name="T18" fmla="*/ 0 w 2"/>
              <a:gd name="T19" fmla="*/ 2147483647 h 5"/>
              <a:gd name="T20" fmla="*/ 0 w 2"/>
              <a:gd name="T21" fmla="*/ 2147483647 h 5"/>
              <a:gd name="T22" fmla="*/ 2147483647 w 2"/>
              <a:gd name="T23" fmla="*/ 2147483647 h 5"/>
              <a:gd name="T24" fmla="*/ 2147483647 w 2"/>
              <a:gd name="T25" fmla="*/ 2147483647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8" y="550868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7 w 2"/>
              <a:gd name="T19" fmla="*/ 0 h 1587"/>
              <a:gd name="T20" fmla="*/ 2147483647 w 2"/>
              <a:gd name="T21" fmla="*/ 0 h 1587"/>
              <a:gd name="T22" fmla="*/ 2147483647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2147483647 w 2"/>
              <a:gd name="T31" fmla="*/ 0 h 1587"/>
              <a:gd name="T32" fmla="*/ 2147483647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2147483647 w 2"/>
              <a:gd name="T41" fmla="*/ 0 h 1587"/>
              <a:gd name="T42" fmla="*/ 2147483647 w 2"/>
              <a:gd name="T43" fmla="*/ 0 h 1587"/>
              <a:gd name="T44" fmla="*/ 2147483647 w 2"/>
              <a:gd name="T45" fmla="*/ 0 h 1587"/>
              <a:gd name="T46" fmla="*/ 2147483647 w 2"/>
              <a:gd name="T47" fmla="*/ 0 h 1587"/>
              <a:gd name="T48" fmla="*/ 2147483647 w 2"/>
              <a:gd name="T49" fmla="*/ 0 h 1587"/>
              <a:gd name="T50" fmla="*/ 2147483647 w 2"/>
              <a:gd name="T51" fmla="*/ 0 h 1587"/>
              <a:gd name="T52" fmla="*/ 2147483647 w 2"/>
              <a:gd name="T53" fmla="*/ 0 h 1587"/>
              <a:gd name="T54" fmla="*/ 2147483647 w 2"/>
              <a:gd name="T55" fmla="*/ 0 h 1587"/>
              <a:gd name="T56" fmla="*/ 2147483647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7" y="550868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7" y="550868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93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4" y="530230"/>
            <a:ext cx="4233" cy="4763"/>
          </a:xfrm>
          <a:custGeom>
            <a:avLst/>
            <a:gdLst>
              <a:gd name="T0" fmla="*/ 0 w 2"/>
              <a:gd name="T1" fmla="*/ 2147483647 h 3"/>
              <a:gd name="T2" fmla="*/ 2147483647 w 2"/>
              <a:gd name="T3" fmla="*/ 0 h 3"/>
              <a:gd name="T4" fmla="*/ 2147483647 w 2"/>
              <a:gd name="T5" fmla="*/ 0 h 3"/>
              <a:gd name="T6" fmla="*/ 2147483647 w 2"/>
              <a:gd name="T7" fmla="*/ 0 h 3"/>
              <a:gd name="T8" fmla="*/ 2147483647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2147483647 w 2"/>
              <a:gd name="T19" fmla="*/ 0 h 3"/>
              <a:gd name="T20" fmla="*/ 2147483647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7 h 3"/>
              <a:gd name="T40" fmla="*/ 0 w 2"/>
              <a:gd name="T41" fmla="*/ 2147483647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80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4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2147483647 w 2"/>
              <a:gd name="T25" fmla="*/ 2147483647 h 2"/>
              <a:gd name="T26" fmla="*/ 2147483647 w 2"/>
              <a:gd name="T27" fmla="*/ 2147483647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4" y="517527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7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7 h 2"/>
              <a:gd name="T50" fmla="*/ 2147483647 w 2"/>
              <a:gd name="T51" fmla="*/ 2147483647 h 2"/>
              <a:gd name="T52" fmla="*/ 2147483647 w 2"/>
              <a:gd name="T53" fmla="*/ 0 h 2"/>
              <a:gd name="T54" fmla="*/ 2147483647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7 h 2"/>
              <a:gd name="T62" fmla="*/ 0 w 2"/>
              <a:gd name="T63" fmla="*/ 2147483647 h 2"/>
              <a:gd name="T64" fmla="*/ 2147483647 w 2"/>
              <a:gd name="T65" fmla="*/ 2147483647 h 2"/>
              <a:gd name="T66" fmla="*/ 2147483647 w 2"/>
              <a:gd name="T67" fmla="*/ 2147483647 h 2"/>
              <a:gd name="T68" fmla="*/ 0 w 2"/>
              <a:gd name="T69" fmla="*/ 2147483647 h 2"/>
              <a:gd name="T70" fmla="*/ 0 w 2"/>
              <a:gd name="T71" fmla="*/ 2147483647 h 2"/>
              <a:gd name="T72" fmla="*/ 0 w 2"/>
              <a:gd name="T73" fmla="*/ 2147483647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7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7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7" y="485780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57868" y="301630"/>
            <a:ext cx="11252869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71" y="1460504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9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9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37737" y="6356355"/>
            <a:ext cx="7609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6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6251" y="6350005"/>
            <a:ext cx="736600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8EBE3C-3C0D-4929-9028-DC1C67334DE6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3107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9"/>
            <a:ext cx="12192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12192000" cy="136358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117392" y="5153083"/>
            <a:ext cx="5379453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Name of the contributor</a:t>
            </a:r>
          </a:p>
          <a:p>
            <a:pPr lvl="0"/>
            <a:r>
              <a:rPr lang="en-US" noProof="0" dirty="0"/>
              <a:t>Name of the event, venue</a:t>
            </a:r>
          </a:p>
          <a:p>
            <a:pPr lvl="0"/>
            <a:r>
              <a:rPr lang="en-US" noProof="0" dirty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12" name="Bild 12"/>
          <p:cNvPicPr>
            <a:picLocks noChangeAspect="1"/>
          </p:cNvPicPr>
          <p:nvPr userDrawn="1"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-255552" y="1769424"/>
            <a:ext cx="6903747" cy="517781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80084" y="6360106"/>
            <a:ext cx="6077768" cy="21590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MFM GP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83942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8506884" y="615955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75916" y="301625"/>
            <a:ext cx="11252649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75915" y="1599260"/>
            <a:ext cx="11253740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5916" y="1025408"/>
            <a:ext cx="11247297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 b="0" cap="none" baseline="0">
                <a:solidFill>
                  <a:schemeClr val="tx1"/>
                </a:solidFill>
              </a:defRPr>
            </a:lvl1pPr>
            <a:lvl2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2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5"/>
          </p:nvPr>
        </p:nvSpPr>
        <p:spPr>
          <a:xfrm>
            <a:off x="1337737" y="6356355"/>
            <a:ext cx="7609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476251" y="6350005"/>
            <a:ext cx="736600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686BCB-797E-4136-94E7-2F678BF8CB2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7625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5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7" y="617543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7" y="617543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7" y="617543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7" y="617543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21" y="617543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21" y="473075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2147483647 w 2"/>
              <a:gd name="T15" fmla="*/ 2147483647 h 2"/>
              <a:gd name="T16" fmla="*/ 2147483647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2147483647 w 2"/>
              <a:gd name="T29" fmla="*/ 2147483647 h 2"/>
              <a:gd name="T30" fmla="*/ 2147483647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2147483647 h 2"/>
              <a:gd name="T36" fmla="*/ 2147483647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2147483647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2147483647 w 2"/>
              <a:gd name="T63" fmla="*/ 2147483647 h 2"/>
              <a:gd name="T64" fmla="*/ 0 w 2"/>
              <a:gd name="T65" fmla="*/ 2147483647 h 2"/>
              <a:gd name="T66" fmla="*/ 0 w 2"/>
              <a:gd name="T67" fmla="*/ 2147483647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21" y="463554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0 w 2"/>
              <a:gd name="T5" fmla="*/ 2147483647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2147483647 w 2"/>
              <a:gd name="T13" fmla="*/ 0 h 2"/>
              <a:gd name="T14" fmla="*/ 2147483647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0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2147483647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2147483647 w 2"/>
              <a:gd name="T53" fmla="*/ 2147483647 h 2"/>
              <a:gd name="T54" fmla="*/ 2147483647 w 2"/>
              <a:gd name="T55" fmla="*/ 2147483647 h 2"/>
              <a:gd name="T56" fmla="*/ 2147483647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8" y="514350"/>
            <a:ext cx="4233" cy="6350"/>
          </a:xfrm>
          <a:custGeom>
            <a:avLst/>
            <a:gdLst>
              <a:gd name="T0" fmla="*/ 2147483647 w 2"/>
              <a:gd name="T1" fmla="*/ 2147483647 h 4"/>
              <a:gd name="T2" fmla="*/ 2147483647 w 2"/>
              <a:gd name="T3" fmla="*/ 2147483647 h 4"/>
              <a:gd name="T4" fmla="*/ 2147483647 w 2"/>
              <a:gd name="T5" fmla="*/ 2147483647 h 4"/>
              <a:gd name="T6" fmla="*/ 2147483647 w 2"/>
              <a:gd name="T7" fmla="*/ 2147483647 h 4"/>
              <a:gd name="T8" fmla="*/ 2147483647 w 2"/>
              <a:gd name="T9" fmla="*/ 0 h 4"/>
              <a:gd name="T10" fmla="*/ 2147483647 w 2"/>
              <a:gd name="T11" fmla="*/ 0 h 4"/>
              <a:gd name="T12" fmla="*/ 2147483647 w 2"/>
              <a:gd name="T13" fmla="*/ 0 h 4"/>
              <a:gd name="T14" fmla="*/ 0 w 2"/>
              <a:gd name="T15" fmla="*/ 2147483647 h 4"/>
              <a:gd name="T16" fmla="*/ 2147483647 w 2"/>
              <a:gd name="T17" fmla="*/ 2147483647 h 4"/>
              <a:gd name="T18" fmla="*/ 2147483647 w 2"/>
              <a:gd name="T19" fmla="*/ 2147483647 h 4"/>
              <a:gd name="T20" fmla="*/ 2147483647 w 2"/>
              <a:gd name="T21" fmla="*/ 2147483647 h 4"/>
              <a:gd name="T22" fmla="*/ 2147483647 w 2"/>
              <a:gd name="T23" fmla="*/ 0 h 4"/>
              <a:gd name="T24" fmla="*/ 2147483647 w 2"/>
              <a:gd name="T25" fmla="*/ 2147483647 h 4"/>
              <a:gd name="T26" fmla="*/ 2147483647 w 2"/>
              <a:gd name="T27" fmla="*/ 2147483647 h 4"/>
              <a:gd name="T28" fmla="*/ 2147483647 w 2"/>
              <a:gd name="T29" fmla="*/ 2147483647 h 4"/>
              <a:gd name="T30" fmla="*/ 2147483647 w 2"/>
              <a:gd name="T31" fmla="*/ 2147483647 h 4"/>
              <a:gd name="T32" fmla="*/ 2147483647 w 2"/>
              <a:gd name="T33" fmla="*/ 2147483647 h 4"/>
              <a:gd name="T34" fmla="*/ 2147483647 w 2"/>
              <a:gd name="T35" fmla="*/ 2147483647 h 4"/>
              <a:gd name="T36" fmla="*/ 2147483647 w 2"/>
              <a:gd name="T37" fmla="*/ 2147483647 h 4"/>
              <a:gd name="T38" fmla="*/ 2147483647 w 2"/>
              <a:gd name="T39" fmla="*/ 2147483647 h 4"/>
              <a:gd name="T40" fmla="*/ 2147483647 w 2"/>
              <a:gd name="T41" fmla="*/ 2147483647 h 4"/>
              <a:gd name="T42" fmla="*/ 2147483647 w 2"/>
              <a:gd name="T43" fmla="*/ 2147483647 h 4"/>
              <a:gd name="T44" fmla="*/ 2147483647 w 2"/>
              <a:gd name="T45" fmla="*/ 2147483647 h 4"/>
              <a:gd name="T46" fmla="*/ 2147483647 w 2"/>
              <a:gd name="T47" fmla="*/ 2147483647 h 4"/>
              <a:gd name="T48" fmla="*/ 2147483647 w 2"/>
              <a:gd name="T49" fmla="*/ 2147483647 h 4"/>
              <a:gd name="T50" fmla="*/ 2147483647 w 2"/>
              <a:gd name="T51" fmla="*/ 2147483647 h 4"/>
              <a:gd name="T52" fmla="*/ 0 w 2"/>
              <a:gd name="T53" fmla="*/ 2147483647 h 4"/>
              <a:gd name="T54" fmla="*/ 2147483647 w 2"/>
              <a:gd name="T55" fmla="*/ 2147483647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9" y="479425"/>
            <a:ext cx="2116" cy="6350"/>
          </a:xfrm>
          <a:custGeom>
            <a:avLst/>
            <a:gdLst>
              <a:gd name="T0" fmla="*/ 0 w 1587"/>
              <a:gd name="T1" fmla="*/ 2147483647 h 4"/>
              <a:gd name="T2" fmla="*/ 0 w 1587"/>
              <a:gd name="T3" fmla="*/ 2147483647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147483647 h 4"/>
              <a:gd name="T10" fmla="*/ 0 w 1587"/>
              <a:gd name="T11" fmla="*/ 2147483647 h 4"/>
              <a:gd name="T12" fmla="*/ 0 w 1587"/>
              <a:gd name="T13" fmla="*/ 2147483647 h 4"/>
              <a:gd name="T14" fmla="*/ 0 w 1587"/>
              <a:gd name="T15" fmla="*/ 2147483647 h 4"/>
              <a:gd name="T16" fmla="*/ 0 w 1587"/>
              <a:gd name="T17" fmla="*/ 2147483647 h 4"/>
              <a:gd name="T18" fmla="*/ 0 w 1587"/>
              <a:gd name="T19" fmla="*/ 2147483647 h 4"/>
              <a:gd name="T20" fmla="*/ 0 w 1587"/>
              <a:gd name="T21" fmla="*/ 2147483647 h 4"/>
              <a:gd name="T22" fmla="*/ 0 w 1587"/>
              <a:gd name="T23" fmla="*/ 2147483647 h 4"/>
              <a:gd name="T24" fmla="*/ 0 w 1587"/>
              <a:gd name="T25" fmla="*/ 2147483647 h 4"/>
              <a:gd name="T26" fmla="*/ 0 w 1587"/>
              <a:gd name="T27" fmla="*/ 2147483647 h 4"/>
              <a:gd name="T28" fmla="*/ 0 w 1587"/>
              <a:gd name="T29" fmla="*/ 2147483647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8" y="460376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0 h 2"/>
              <a:gd name="T4" fmla="*/ 2147483647 w 2"/>
              <a:gd name="T5" fmla="*/ 0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2147483647 w 2"/>
              <a:gd name="T27" fmla="*/ 0 h 2"/>
              <a:gd name="T28" fmla="*/ 2147483647 w 2"/>
              <a:gd name="T29" fmla="*/ 0 h 2"/>
              <a:gd name="T30" fmla="*/ 0 w 2"/>
              <a:gd name="T31" fmla="*/ 2147483647 h 2"/>
              <a:gd name="T32" fmla="*/ 2147483647 w 2"/>
              <a:gd name="T33" fmla="*/ 2147483647 h 2"/>
              <a:gd name="T34" fmla="*/ 2147483647 w 2"/>
              <a:gd name="T35" fmla="*/ 0 h 2"/>
              <a:gd name="T36" fmla="*/ 0 w 2"/>
              <a:gd name="T37" fmla="*/ 2147483647 h 2"/>
              <a:gd name="T38" fmla="*/ 2147483647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2147483647 w 2"/>
              <a:gd name="T59" fmla="*/ 2147483647 h 2"/>
              <a:gd name="T60" fmla="*/ 2147483647 w 2"/>
              <a:gd name="T61" fmla="*/ 2147483647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7" y="447677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0 h 2"/>
              <a:gd name="T4" fmla="*/ 0 w 1587"/>
              <a:gd name="T5" fmla="*/ 2147483647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8" y="447677"/>
            <a:ext cx="4233" cy="3175"/>
          </a:xfrm>
          <a:custGeom>
            <a:avLst/>
            <a:gdLst>
              <a:gd name="T0" fmla="*/ 2147483647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147483647 h 2"/>
              <a:gd name="T10" fmla="*/ 2147483647 w 2"/>
              <a:gd name="T11" fmla="*/ 2147483647 h 2"/>
              <a:gd name="T12" fmla="*/ 2147483647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7" y="434975"/>
            <a:ext cx="4233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7" y="431801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2147483647 w 2"/>
              <a:gd name="T9" fmla="*/ 2147483647 h 2"/>
              <a:gd name="T10" fmla="*/ 2147483647 w 2"/>
              <a:gd name="T11" fmla="*/ 2147483647 h 2"/>
              <a:gd name="T12" fmla="*/ 2147483647 w 2"/>
              <a:gd name="T13" fmla="*/ 2147483647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2147483647 h 2"/>
              <a:gd name="T24" fmla="*/ 2147483647 w 2"/>
              <a:gd name="T25" fmla="*/ 2147483647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30"/>
            <a:ext cx="8467" cy="3175"/>
          </a:xfrm>
          <a:custGeom>
            <a:avLst/>
            <a:gdLst>
              <a:gd name="T0" fmla="*/ 2147483647 w 4"/>
              <a:gd name="T1" fmla="*/ 2147483647 h 2"/>
              <a:gd name="T2" fmla="*/ 2147483647 w 4"/>
              <a:gd name="T3" fmla="*/ 2147483647 h 2"/>
              <a:gd name="T4" fmla="*/ 2147483647 w 4"/>
              <a:gd name="T5" fmla="*/ 2147483647 h 2"/>
              <a:gd name="T6" fmla="*/ 2147483647 w 4"/>
              <a:gd name="T7" fmla="*/ 0 h 2"/>
              <a:gd name="T8" fmla="*/ 2147483647 w 4"/>
              <a:gd name="T9" fmla="*/ 0 h 2"/>
              <a:gd name="T10" fmla="*/ 2147483647 w 4"/>
              <a:gd name="T11" fmla="*/ 0 h 2"/>
              <a:gd name="T12" fmla="*/ 2147483647 w 4"/>
              <a:gd name="T13" fmla="*/ 0 h 2"/>
              <a:gd name="T14" fmla="*/ 0 w 4"/>
              <a:gd name="T15" fmla="*/ 2147483647 h 2"/>
              <a:gd name="T16" fmla="*/ 2147483647 w 4"/>
              <a:gd name="T17" fmla="*/ 2147483647 h 2"/>
              <a:gd name="T18" fmla="*/ 2147483647 w 4"/>
              <a:gd name="T19" fmla="*/ 0 h 2"/>
              <a:gd name="T20" fmla="*/ 2147483647 w 4"/>
              <a:gd name="T21" fmla="*/ 2147483647 h 2"/>
              <a:gd name="T22" fmla="*/ 2147483647 w 4"/>
              <a:gd name="T23" fmla="*/ 0 h 2"/>
              <a:gd name="T24" fmla="*/ 2147483647 w 4"/>
              <a:gd name="T25" fmla="*/ 0 h 2"/>
              <a:gd name="T26" fmla="*/ 2147483647 w 4"/>
              <a:gd name="T27" fmla="*/ 0 h 2"/>
              <a:gd name="T28" fmla="*/ 2147483647 w 4"/>
              <a:gd name="T29" fmla="*/ 0 h 2"/>
              <a:gd name="T30" fmla="*/ 0 w 4"/>
              <a:gd name="T31" fmla="*/ 0 h 2"/>
              <a:gd name="T32" fmla="*/ 2147483647 w 4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21" y="476253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0 w 2"/>
              <a:gd name="T39" fmla="*/ 2147483647 h 2"/>
              <a:gd name="T40" fmla="*/ 0 w 2"/>
              <a:gd name="T41" fmla="*/ 2147483647 h 2"/>
              <a:gd name="T42" fmla="*/ 0 w 2"/>
              <a:gd name="T43" fmla="*/ 2147483647 h 2"/>
              <a:gd name="T44" fmla="*/ 0 w 2"/>
              <a:gd name="T45" fmla="*/ 2147483647 h 2"/>
              <a:gd name="T46" fmla="*/ 0 w 2"/>
              <a:gd name="T47" fmla="*/ 2147483647 h 2"/>
              <a:gd name="T48" fmla="*/ 0 w 2"/>
              <a:gd name="T49" fmla="*/ 2147483647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0 w 2"/>
              <a:gd name="T57" fmla="*/ 2147483647 h 2"/>
              <a:gd name="T58" fmla="*/ 0 w 2"/>
              <a:gd name="T59" fmla="*/ 2147483647 h 2"/>
              <a:gd name="T60" fmla="*/ 0 w 2"/>
              <a:gd name="T61" fmla="*/ 2147483647 h 2"/>
              <a:gd name="T62" fmla="*/ 0 w 2"/>
              <a:gd name="T63" fmla="*/ 2147483647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4" y="534993"/>
            <a:ext cx="4233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147483647 h 2"/>
              <a:gd name="T40" fmla="*/ 0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0 h 2"/>
              <a:gd name="T46" fmla="*/ 2147483647 w 2"/>
              <a:gd name="T47" fmla="*/ 0 h 2"/>
              <a:gd name="T48" fmla="*/ 2147483647 w 2"/>
              <a:gd name="T49" fmla="*/ 0 h 2"/>
              <a:gd name="T50" fmla="*/ 2147483647 w 2"/>
              <a:gd name="T51" fmla="*/ 0 h 2"/>
              <a:gd name="T52" fmla="*/ 2147483647 w 2"/>
              <a:gd name="T53" fmla="*/ 0 h 2"/>
              <a:gd name="T54" fmla="*/ 2147483647 w 2"/>
              <a:gd name="T55" fmla="*/ 0 h 2"/>
              <a:gd name="T56" fmla="*/ 2147483647 w 2"/>
              <a:gd name="T57" fmla="*/ 0 h 2"/>
              <a:gd name="T58" fmla="*/ 2147483647 w 2"/>
              <a:gd name="T59" fmla="*/ 0 h 2"/>
              <a:gd name="T60" fmla="*/ 2147483647 w 2"/>
              <a:gd name="T61" fmla="*/ 0 h 2"/>
              <a:gd name="T62" fmla="*/ 2147483647 w 2"/>
              <a:gd name="T63" fmla="*/ 0 h 2"/>
              <a:gd name="T64" fmla="*/ 2147483647 w 2"/>
              <a:gd name="T65" fmla="*/ 0 h 2"/>
              <a:gd name="T66" fmla="*/ 2147483647 w 2"/>
              <a:gd name="T67" fmla="*/ 2147483647 h 2"/>
              <a:gd name="T68" fmla="*/ 2147483647 w 2"/>
              <a:gd name="T69" fmla="*/ 0 h 2"/>
              <a:gd name="T70" fmla="*/ 2147483647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147483647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8" y="530230"/>
            <a:ext cx="4233" cy="4763"/>
          </a:xfrm>
          <a:custGeom>
            <a:avLst/>
            <a:gdLst>
              <a:gd name="T0" fmla="*/ 0 w 2"/>
              <a:gd name="T1" fmla="*/ 2147483647 h 3"/>
              <a:gd name="T2" fmla="*/ 0 w 2"/>
              <a:gd name="T3" fmla="*/ 2147483647 h 3"/>
              <a:gd name="T4" fmla="*/ 2147483647 w 2"/>
              <a:gd name="T5" fmla="*/ 2147483647 h 3"/>
              <a:gd name="T6" fmla="*/ 2147483647 w 2"/>
              <a:gd name="T7" fmla="*/ 2147483647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0 w 2"/>
              <a:gd name="T19" fmla="*/ 2147483647 h 3"/>
              <a:gd name="T20" fmla="*/ 0 w 2"/>
              <a:gd name="T21" fmla="*/ 2147483647 h 3"/>
              <a:gd name="T22" fmla="*/ 0 w 2"/>
              <a:gd name="T23" fmla="*/ 0 h 3"/>
              <a:gd name="T24" fmla="*/ 0 w 2"/>
              <a:gd name="T25" fmla="*/ 2147483647 h 3"/>
              <a:gd name="T26" fmla="*/ 0 w 2"/>
              <a:gd name="T27" fmla="*/ 2147483647 h 3"/>
              <a:gd name="T28" fmla="*/ 0 w 2"/>
              <a:gd name="T29" fmla="*/ 2147483647 h 3"/>
              <a:gd name="T30" fmla="*/ 0 w 2"/>
              <a:gd name="T31" fmla="*/ 2147483647 h 3"/>
              <a:gd name="T32" fmla="*/ 0 w 2"/>
              <a:gd name="T33" fmla="*/ 2147483647 h 3"/>
              <a:gd name="T34" fmla="*/ 0 w 2"/>
              <a:gd name="T35" fmla="*/ 2147483647 h 3"/>
              <a:gd name="T36" fmla="*/ 0 w 2"/>
              <a:gd name="T37" fmla="*/ 2147483647 h 3"/>
              <a:gd name="T38" fmla="*/ 0 w 2"/>
              <a:gd name="T39" fmla="*/ 2147483647 h 3"/>
              <a:gd name="T40" fmla="*/ 0 w 2"/>
              <a:gd name="T41" fmla="*/ 2147483647 h 3"/>
              <a:gd name="T42" fmla="*/ 0 w 2"/>
              <a:gd name="T43" fmla="*/ 2147483647 h 3"/>
              <a:gd name="T44" fmla="*/ 0 w 2"/>
              <a:gd name="T45" fmla="*/ 2147483647 h 3"/>
              <a:gd name="T46" fmla="*/ 0 w 2"/>
              <a:gd name="T47" fmla="*/ 2147483647 h 3"/>
              <a:gd name="T48" fmla="*/ 0 w 2"/>
              <a:gd name="T49" fmla="*/ 2147483647 h 3"/>
              <a:gd name="T50" fmla="*/ 0 w 2"/>
              <a:gd name="T51" fmla="*/ 2147483647 h 3"/>
              <a:gd name="T52" fmla="*/ 0 w 2"/>
              <a:gd name="T53" fmla="*/ 2147483647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7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7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8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4" y="557218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0 h 2"/>
              <a:gd name="T8" fmla="*/ 2147483647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2147483647 w 2"/>
              <a:gd name="T21" fmla="*/ 2147483647 h 2"/>
              <a:gd name="T22" fmla="*/ 2147483647 w 2"/>
              <a:gd name="T23" fmla="*/ 0 h 2"/>
              <a:gd name="T24" fmla="*/ 2147483647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147483647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4" y="557218"/>
            <a:ext cx="4233" cy="3175"/>
          </a:xfrm>
          <a:custGeom>
            <a:avLst/>
            <a:gdLst>
              <a:gd name="T0" fmla="*/ 0 w 2"/>
              <a:gd name="T1" fmla="*/ 2147483647 h 2"/>
              <a:gd name="T2" fmla="*/ 2147483647 w 2"/>
              <a:gd name="T3" fmla="*/ 2147483647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8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8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7" y="541343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7" y="541343"/>
            <a:ext cx="4233" cy="3175"/>
          </a:xfrm>
          <a:custGeom>
            <a:avLst/>
            <a:gdLst>
              <a:gd name="T0" fmla="*/ 2147483647 w 2"/>
              <a:gd name="T1" fmla="*/ 0 h 2"/>
              <a:gd name="T2" fmla="*/ 2147483647 w 2"/>
              <a:gd name="T3" fmla="*/ 0 h 2"/>
              <a:gd name="T4" fmla="*/ 2147483647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147483647 h 2"/>
              <a:gd name="T12" fmla="*/ 2147483647 w 2"/>
              <a:gd name="T13" fmla="*/ 0 h 2"/>
              <a:gd name="T14" fmla="*/ 2147483647 w 2"/>
              <a:gd name="T15" fmla="*/ 0 h 2"/>
              <a:gd name="T16" fmla="*/ 2147483647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147483647 h 2"/>
              <a:gd name="T24" fmla="*/ 2147483647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8" y="550868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2147483647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147483647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8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8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43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4" y="538168"/>
            <a:ext cx="4233" cy="3175"/>
          </a:xfrm>
          <a:custGeom>
            <a:avLst/>
            <a:gdLst>
              <a:gd name="T0" fmla="*/ 2147483647 w 2"/>
              <a:gd name="T1" fmla="*/ 2147483647 h 2"/>
              <a:gd name="T2" fmla="*/ 2147483647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0 w 2"/>
              <a:gd name="T9" fmla="*/ 2147483647 h 2"/>
              <a:gd name="T10" fmla="*/ 0 w 2"/>
              <a:gd name="T11" fmla="*/ 2147483647 h 2"/>
              <a:gd name="T12" fmla="*/ 2147483647 w 2"/>
              <a:gd name="T13" fmla="*/ 2147483647 h 2"/>
              <a:gd name="T14" fmla="*/ 0 w 2"/>
              <a:gd name="T15" fmla="*/ 2147483647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0 w 2"/>
              <a:gd name="T25" fmla="*/ 2147483647 h 2"/>
              <a:gd name="T26" fmla="*/ 0 w 2"/>
              <a:gd name="T27" fmla="*/ 2147483647 h 2"/>
              <a:gd name="T28" fmla="*/ 0 w 2"/>
              <a:gd name="T29" fmla="*/ 2147483647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2147483647 h 2"/>
              <a:gd name="T38" fmla="*/ 2147483647 w 2"/>
              <a:gd name="T39" fmla="*/ 2147483647 h 2"/>
              <a:gd name="T40" fmla="*/ 2147483647 w 2"/>
              <a:gd name="T41" fmla="*/ 2147483647 h 2"/>
              <a:gd name="T42" fmla="*/ 2147483647 w 2"/>
              <a:gd name="T43" fmla="*/ 2147483647 h 2"/>
              <a:gd name="T44" fmla="*/ 2147483647 w 2"/>
              <a:gd name="T45" fmla="*/ 2147483647 h 2"/>
              <a:gd name="T46" fmla="*/ 2147483647 w 2"/>
              <a:gd name="T47" fmla="*/ 2147483647 h 2"/>
              <a:gd name="T48" fmla="*/ 0 w 2"/>
              <a:gd name="T49" fmla="*/ 0 h 2"/>
              <a:gd name="T50" fmla="*/ 0 w 2"/>
              <a:gd name="T51" fmla="*/ 2147483647 h 2"/>
              <a:gd name="T52" fmla="*/ 0 w 2"/>
              <a:gd name="T53" fmla="*/ 2147483647 h 2"/>
              <a:gd name="T54" fmla="*/ 0 w 2"/>
              <a:gd name="T55" fmla="*/ 2147483647 h 2"/>
              <a:gd name="T56" fmla="*/ 2147483647 w 2"/>
              <a:gd name="T57" fmla="*/ 2147483647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21" y="547693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0 h 2"/>
              <a:gd name="T6" fmla="*/ 2147483647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147483647 h 2"/>
              <a:gd name="T14" fmla="*/ 0 w 2"/>
              <a:gd name="T15" fmla="*/ 2147483647 h 2"/>
              <a:gd name="T16" fmla="*/ 2147483647 w 2"/>
              <a:gd name="T17" fmla="*/ 0 h 2"/>
              <a:gd name="T18" fmla="*/ 2147483647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147483647 h 2"/>
              <a:gd name="T48" fmla="*/ 0 w 2"/>
              <a:gd name="T49" fmla="*/ 2147483647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7" y="530225"/>
            <a:ext cx="4233" cy="1588"/>
          </a:xfrm>
          <a:custGeom>
            <a:avLst/>
            <a:gdLst>
              <a:gd name="T0" fmla="*/ 2147483647 w 2"/>
              <a:gd name="T1" fmla="*/ 0 h 1588"/>
              <a:gd name="T2" fmla="*/ 0 w 2"/>
              <a:gd name="T3" fmla="*/ 0 h 1588"/>
              <a:gd name="T4" fmla="*/ 2147483647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7" y="527050"/>
            <a:ext cx="4233" cy="7938"/>
          </a:xfrm>
          <a:custGeom>
            <a:avLst/>
            <a:gdLst>
              <a:gd name="T0" fmla="*/ 2147483647 w 2"/>
              <a:gd name="T1" fmla="*/ 2147483647 h 5"/>
              <a:gd name="T2" fmla="*/ 2147483647 w 2"/>
              <a:gd name="T3" fmla="*/ 2147483647 h 5"/>
              <a:gd name="T4" fmla="*/ 0 w 2"/>
              <a:gd name="T5" fmla="*/ 0 h 5"/>
              <a:gd name="T6" fmla="*/ 0 w 2"/>
              <a:gd name="T7" fmla="*/ 2147483647 h 5"/>
              <a:gd name="T8" fmla="*/ 0 w 2"/>
              <a:gd name="T9" fmla="*/ 2147483647 h 5"/>
              <a:gd name="T10" fmla="*/ 2147483647 w 2"/>
              <a:gd name="T11" fmla="*/ 2147483647 h 5"/>
              <a:gd name="T12" fmla="*/ 2147483647 w 2"/>
              <a:gd name="T13" fmla="*/ 2147483647 h 5"/>
              <a:gd name="T14" fmla="*/ 2147483647 w 2"/>
              <a:gd name="T15" fmla="*/ 2147483647 h 5"/>
              <a:gd name="T16" fmla="*/ 0 w 2"/>
              <a:gd name="T17" fmla="*/ 0 h 5"/>
              <a:gd name="T18" fmla="*/ 0 w 2"/>
              <a:gd name="T19" fmla="*/ 2147483647 h 5"/>
              <a:gd name="T20" fmla="*/ 0 w 2"/>
              <a:gd name="T21" fmla="*/ 2147483647 h 5"/>
              <a:gd name="T22" fmla="*/ 2147483647 w 2"/>
              <a:gd name="T23" fmla="*/ 2147483647 h 5"/>
              <a:gd name="T24" fmla="*/ 2147483647 w 2"/>
              <a:gd name="T25" fmla="*/ 2147483647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8" y="550868"/>
            <a:ext cx="4233" cy="1587"/>
          </a:xfrm>
          <a:custGeom>
            <a:avLst/>
            <a:gdLst>
              <a:gd name="T0" fmla="*/ 0 w 2"/>
              <a:gd name="T1" fmla="*/ 0 h 1587"/>
              <a:gd name="T2" fmla="*/ 2147483647 w 2"/>
              <a:gd name="T3" fmla="*/ 0 h 1587"/>
              <a:gd name="T4" fmla="*/ 2147483647 w 2"/>
              <a:gd name="T5" fmla="*/ 0 h 1587"/>
              <a:gd name="T6" fmla="*/ 2147483647 w 2"/>
              <a:gd name="T7" fmla="*/ 0 h 1587"/>
              <a:gd name="T8" fmla="*/ 2147483647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147483647 w 2"/>
              <a:gd name="T19" fmla="*/ 0 h 1587"/>
              <a:gd name="T20" fmla="*/ 2147483647 w 2"/>
              <a:gd name="T21" fmla="*/ 0 h 1587"/>
              <a:gd name="T22" fmla="*/ 2147483647 w 2"/>
              <a:gd name="T23" fmla="*/ 0 h 1587"/>
              <a:gd name="T24" fmla="*/ 2147483647 w 2"/>
              <a:gd name="T25" fmla="*/ 0 h 1587"/>
              <a:gd name="T26" fmla="*/ 2147483647 w 2"/>
              <a:gd name="T27" fmla="*/ 0 h 1587"/>
              <a:gd name="T28" fmla="*/ 2147483647 w 2"/>
              <a:gd name="T29" fmla="*/ 0 h 1587"/>
              <a:gd name="T30" fmla="*/ 2147483647 w 2"/>
              <a:gd name="T31" fmla="*/ 0 h 1587"/>
              <a:gd name="T32" fmla="*/ 2147483647 w 2"/>
              <a:gd name="T33" fmla="*/ 0 h 1587"/>
              <a:gd name="T34" fmla="*/ 2147483647 w 2"/>
              <a:gd name="T35" fmla="*/ 0 h 1587"/>
              <a:gd name="T36" fmla="*/ 2147483647 w 2"/>
              <a:gd name="T37" fmla="*/ 0 h 1587"/>
              <a:gd name="T38" fmla="*/ 2147483647 w 2"/>
              <a:gd name="T39" fmla="*/ 0 h 1587"/>
              <a:gd name="T40" fmla="*/ 2147483647 w 2"/>
              <a:gd name="T41" fmla="*/ 0 h 1587"/>
              <a:gd name="T42" fmla="*/ 2147483647 w 2"/>
              <a:gd name="T43" fmla="*/ 0 h 1587"/>
              <a:gd name="T44" fmla="*/ 2147483647 w 2"/>
              <a:gd name="T45" fmla="*/ 0 h 1587"/>
              <a:gd name="T46" fmla="*/ 2147483647 w 2"/>
              <a:gd name="T47" fmla="*/ 0 h 1587"/>
              <a:gd name="T48" fmla="*/ 2147483647 w 2"/>
              <a:gd name="T49" fmla="*/ 0 h 1587"/>
              <a:gd name="T50" fmla="*/ 2147483647 w 2"/>
              <a:gd name="T51" fmla="*/ 0 h 1587"/>
              <a:gd name="T52" fmla="*/ 2147483647 w 2"/>
              <a:gd name="T53" fmla="*/ 0 h 1587"/>
              <a:gd name="T54" fmla="*/ 2147483647 w 2"/>
              <a:gd name="T55" fmla="*/ 0 h 1587"/>
              <a:gd name="T56" fmla="*/ 2147483647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7" y="550868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7" y="550868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93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4" y="530230"/>
            <a:ext cx="4233" cy="4763"/>
          </a:xfrm>
          <a:custGeom>
            <a:avLst/>
            <a:gdLst>
              <a:gd name="T0" fmla="*/ 0 w 2"/>
              <a:gd name="T1" fmla="*/ 2147483647 h 3"/>
              <a:gd name="T2" fmla="*/ 2147483647 w 2"/>
              <a:gd name="T3" fmla="*/ 0 h 3"/>
              <a:gd name="T4" fmla="*/ 2147483647 w 2"/>
              <a:gd name="T5" fmla="*/ 0 h 3"/>
              <a:gd name="T6" fmla="*/ 2147483647 w 2"/>
              <a:gd name="T7" fmla="*/ 0 h 3"/>
              <a:gd name="T8" fmla="*/ 2147483647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2147483647 h 3"/>
              <a:gd name="T16" fmla="*/ 0 w 2"/>
              <a:gd name="T17" fmla="*/ 2147483647 h 3"/>
              <a:gd name="T18" fmla="*/ 2147483647 w 2"/>
              <a:gd name="T19" fmla="*/ 0 h 3"/>
              <a:gd name="T20" fmla="*/ 2147483647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2147483647 h 3"/>
              <a:gd name="T40" fmla="*/ 0 w 2"/>
              <a:gd name="T41" fmla="*/ 2147483647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80"/>
            <a:ext cx="2116" cy="3175"/>
          </a:xfrm>
          <a:custGeom>
            <a:avLst/>
            <a:gdLst>
              <a:gd name="T0" fmla="*/ 0 w 1587"/>
              <a:gd name="T1" fmla="*/ 2147483647 h 2"/>
              <a:gd name="T2" fmla="*/ 0 w 1587"/>
              <a:gd name="T3" fmla="*/ 2147483647 h 2"/>
              <a:gd name="T4" fmla="*/ 0 w 1587"/>
              <a:gd name="T5" fmla="*/ 0 h 2"/>
              <a:gd name="T6" fmla="*/ 0 w 1587"/>
              <a:gd name="T7" fmla="*/ 2147483647 h 2"/>
              <a:gd name="T8" fmla="*/ 0 w 1587"/>
              <a:gd name="T9" fmla="*/ 2147483647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4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147483647 h 2"/>
              <a:gd name="T18" fmla="*/ 0 w 2"/>
              <a:gd name="T19" fmla="*/ 2147483647 h 2"/>
              <a:gd name="T20" fmla="*/ 0 w 2"/>
              <a:gd name="T21" fmla="*/ 2147483647 h 2"/>
              <a:gd name="T22" fmla="*/ 0 w 2"/>
              <a:gd name="T23" fmla="*/ 2147483647 h 2"/>
              <a:gd name="T24" fmla="*/ 2147483647 w 2"/>
              <a:gd name="T25" fmla="*/ 2147483647 h 2"/>
              <a:gd name="T26" fmla="*/ 2147483647 w 2"/>
              <a:gd name="T27" fmla="*/ 2147483647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4" y="517527"/>
            <a:ext cx="4233" cy="3175"/>
          </a:xfrm>
          <a:custGeom>
            <a:avLst/>
            <a:gdLst>
              <a:gd name="T0" fmla="*/ 0 w 2"/>
              <a:gd name="T1" fmla="*/ 2147483647 h 2"/>
              <a:gd name="T2" fmla="*/ 0 w 2"/>
              <a:gd name="T3" fmla="*/ 2147483647 h 2"/>
              <a:gd name="T4" fmla="*/ 2147483647 w 2"/>
              <a:gd name="T5" fmla="*/ 2147483647 h 2"/>
              <a:gd name="T6" fmla="*/ 2147483647 w 2"/>
              <a:gd name="T7" fmla="*/ 2147483647 h 2"/>
              <a:gd name="T8" fmla="*/ 2147483647 w 2"/>
              <a:gd name="T9" fmla="*/ 2147483647 h 2"/>
              <a:gd name="T10" fmla="*/ 2147483647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147483647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147483647 h 2"/>
              <a:gd name="T32" fmla="*/ 0 w 2"/>
              <a:gd name="T33" fmla="*/ 2147483647 h 2"/>
              <a:gd name="T34" fmla="*/ 0 w 2"/>
              <a:gd name="T35" fmla="*/ 2147483647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147483647 h 2"/>
              <a:gd name="T50" fmla="*/ 2147483647 w 2"/>
              <a:gd name="T51" fmla="*/ 2147483647 h 2"/>
              <a:gd name="T52" fmla="*/ 2147483647 w 2"/>
              <a:gd name="T53" fmla="*/ 0 h 2"/>
              <a:gd name="T54" fmla="*/ 2147483647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147483647 h 2"/>
              <a:gd name="T62" fmla="*/ 0 w 2"/>
              <a:gd name="T63" fmla="*/ 2147483647 h 2"/>
              <a:gd name="T64" fmla="*/ 2147483647 w 2"/>
              <a:gd name="T65" fmla="*/ 2147483647 h 2"/>
              <a:gd name="T66" fmla="*/ 2147483647 w 2"/>
              <a:gd name="T67" fmla="*/ 2147483647 h 2"/>
              <a:gd name="T68" fmla="*/ 0 w 2"/>
              <a:gd name="T69" fmla="*/ 2147483647 h 2"/>
              <a:gd name="T70" fmla="*/ 0 w 2"/>
              <a:gd name="T71" fmla="*/ 2147483647 h 2"/>
              <a:gd name="T72" fmla="*/ 0 w 2"/>
              <a:gd name="T73" fmla="*/ 2147483647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7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7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9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7" y="485780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cs typeface="+mn-cs"/>
            </a:endParaRPr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57868" y="301630"/>
            <a:ext cx="11252869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71" y="1460504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9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9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37737" y="6356355"/>
            <a:ext cx="7609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6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76251" y="6350005"/>
            <a:ext cx="736600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8EBE3C-3C0D-4929-9028-DC1C67334DE6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2486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4400" b="1" i="0">
                <a:solidFill>
                  <a:schemeClr val="tx1"/>
                </a:solidFill>
                <a:latin typeface="Book Antiqua" charset="0"/>
                <a:ea typeface="Book Antiqua" charset="0"/>
                <a:cs typeface="Book Antiqu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tabLst>
                <a:tab pos="6301979" algn="r"/>
              </a:tabLst>
              <a:defRPr lang="en-US" sz="3200" smtClean="0">
                <a:latin typeface="Book Antiqua" charset="0"/>
                <a:ea typeface="Book Antiqua" charset="0"/>
                <a:cs typeface="Book Antiqua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>
                <a:latin typeface="Book Antiqua" charset="0"/>
                <a:ea typeface="Book Antiqua" charset="0"/>
                <a:cs typeface="Book Antiqua" charset="0"/>
              </a:defRPr>
            </a:lvl1pPr>
          </a:lstStyle>
          <a:p>
            <a:pPr>
              <a:defRPr/>
            </a:pPr>
            <a:fld id="{8655DD83-5484-411F-A20D-583A924D6F27}" type="slidenum">
              <a:rPr lang="en-US" altLang="en-US" smtClean="0"/>
              <a:pPr>
                <a:defRPr/>
              </a:pPr>
              <a:t>‹nº›</a:t>
            </a:fld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CB1560-AAAD-453C-B21C-1D4D2C1BD2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25600" y="6096826"/>
            <a:ext cx="4003200" cy="7239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07DB5E5-D80C-406D-80AA-E9D8DDA263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5601" y="6066609"/>
            <a:ext cx="3873956" cy="75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591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5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6 w 638"/>
              <a:gd name="T3" fmla="*/ 2147483646 h 1194"/>
              <a:gd name="T4" fmla="*/ 2147483646 w 638"/>
              <a:gd name="T5" fmla="*/ 2147483646 h 1194"/>
              <a:gd name="T6" fmla="*/ 2147483646 w 638"/>
              <a:gd name="T7" fmla="*/ 2147483646 h 1194"/>
              <a:gd name="T8" fmla="*/ 2147483646 w 638"/>
              <a:gd name="T9" fmla="*/ 2147483646 h 1194"/>
              <a:gd name="T10" fmla="*/ 2147483646 w 638"/>
              <a:gd name="T11" fmla="*/ 2147483646 h 1194"/>
              <a:gd name="T12" fmla="*/ 2147483646 w 638"/>
              <a:gd name="T13" fmla="*/ 2147483646 h 1194"/>
              <a:gd name="T14" fmla="*/ 2147483646 w 638"/>
              <a:gd name="T15" fmla="*/ 2147483646 h 1194"/>
              <a:gd name="T16" fmla="*/ 2147483646 w 638"/>
              <a:gd name="T17" fmla="*/ 2147483646 h 1194"/>
              <a:gd name="T18" fmla="*/ 2147483646 w 638"/>
              <a:gd name="T19" fmla="*/ 2147483646 h 1194"/>
              <a:gd name="T20" fmla="*/ 2147483646 w 638"/>
              <a:gd name="T21" fmla="*/ 2147483646 h 1194"/>
              <a:gd name="T22" fmla="*/ 2147483646 w 638"/>
              <a:gd name="T23" fmla="*/ 2147483646 h 1194"/>
              <a:gd name="T24" fmla="*/ 2147483646 w 638"/>
              <a:gd name="T25" fmla="*/ 2147483646 h 1194"/>
              <a:gd name="T26" fmla="*/ 2147483646 w 638"/>
              <a:gd name="T27" fmla="*/ 2147483646 h 1194"/>
              <a:gd name="T28" fmla="*/ 2147483646 w 638"/>
              <a:gd name="T29" fmla="*/ 2147483646 h 1194"/>
              <a:gd name="T30" fmla="*/ 2147483646 w 638"/>
              <a:gd name="T31" fmla="*/ 2147483646 h 1194"/>
              <a:gd name="T32" fmla="*/ 2147483646 w 638"/>
              <a:gd name="T33" fmla="*/ 2147483646 h 1194"/>
              <a:gd name="T34" fmla="*/ 2147483646 w 638"/>
              <a:gd name="T35" fmla="*/ 2147483646 h 1194"/>
              <a:gd name="T36" fmla="*/ 2147483646 w 638"/>
              <a:gd name="T37" fmla="*/ 2147483646 h 1194"/>
              <a:gd name="T38" fmla="*/ 2147483646 w 638"/>
              <a:gd name="T39" fmla="*/ 2147483646 h 1194"/>
              <a:gd name="T40" fmla="*/ 2147483646 w 638"/>
              <a:gd name="T41" fmla="*/ 2147483646 h 1194"/>
              <a:gd name="T42" fmla="*/ 2147483646 w 638"/>
              <a:gd name="T43" fmla="*/ 2147483646 h 1194"/>
              <a:gd name="T44" fmla="*/ 2147483646 w 638"/>
              <a:gd name="T45" fmla="*/ 2147483646 h 1194"/>
              <a:gd name="T46" fmla="*/ 2147483646 w 638"/>
              <a:gd name="T47" fmla="*/ 2147483646 h 1194"/>
              <a:gd name="T48" fmla="*/ 2147483646 w 638"/>
              <a:gd name="T49" fmla="*/ 2147483646 h 1194"/>
              <a:gd name="T50" fmla="*/ 2147483646 w 638"/>
              <a:gd name="T51" fmla="*/ 2147483646 h 1194"/>
              <a:gd name="T52" fmla="*/ 2147483646 w 638"/>
              <a:gd name="T53" fmla="*/ 2147483646 h 1194"/>
              <a:gd name="T54" fmla="*/ 2147483646 w 638"/>
              <a:gd name="T55" fmla="*/ 2147483646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71" y="1460504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9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9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01925F-EC9C-4077-B2B4-5B768C4AB821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71394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8506884" y="615955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6 w 638"/>
              <a:gd name="T3" fmla="*/ 2147483646 h 1194"/>
              <a:gd name="T4" fmla="*/ 2147483646 w 638"/>
              <a:gd name="T5" fmla="*/ 2147483646 h 1194"/>
              <a:gd name="T6" fmla="*/ 2147483646 w 638"/>
              <a:gd name="T7" fmla="*/ 2147483646 h 1194"/>
              <a:gd name="T8" fmla="*/ 2147483646 w 638"/>
              <a:gd name="T9" fmla="*/ 2147483646 h 1194"/>
              <a:gd name="T10" fmla="*/ 2147483646 w 638"/>
              <a:gd name="T11" fmla="*/ 2147483646 h 1194"/>
              <a:gd name="T12" fmla="*/ 2147483646 w 638"/>
              <a:gd name="T13" fmla="*/ 2147483646 h 1194"/>
              <a:gd name="T14" fmla="*/ 2147483646 w 638"/>
              <a:gd name="T15" fmla="*/ 2147483646 h 1194"/>
              <a:gd name="T16" fmla="*/ 2147483646 w 638"/>
              <a:gd name="T17" fmla="*/ 2147483646 h 1194"/>
              <a:gd name="T18" fmla="*/ 2147483646 w 638"/>
              <a:gd name="T19" fmla="*/ 2147483646 h 1194"/>
              <a:gd name="T20" fmla="*/ 2147483646 w 638"/>
              <a:gd name="T21" fmla="*/ 2147483646 h 1194"/>
              <a:gd name="T22" fmla="*/ 2147483646 w 638"/>
              <a:gd name="T23" fmla="*/ 2147483646 h 1194"/>
              <a:gd name="T24" fmla="*/ 2147483646 w 638"/>
              <a:gd name="T25" fmla="*/ 2147483646 h 1194"/>
              <a:gd name="T26" fmla="*/ 2147483646 w 638"/>
              <a:gd name="T27" fmla="*/ 2147483646 h 1194"/>
              <a:gd name="T28" fmla="*/ 2147483646 w 638"/>
              <a:gd name="T29" fmla="*/ 2147483646 h 1194"/>
              <a:gd name="T30" fmla="*/ 2147483646 w 638"/>
              <a:gd name="T31" fmla="*/ 2147483646 h 1194"/>
              <a:gd name="T32" fmla="*/ 2147483646 w 638"/>
              <a:gd name="T33" fmla="*/ 2147483646 h 1194"/>
              <a:gd name="T34" fmla="*/ 2147483646 w 638"/>
              <a:gd name="T35" fmla="*/ 2147483646 h 1194"/>
              <a:gd name="T36" fmla="*/ 2147483646 w 638"/>
              <a:gd name="T37" fmla="*/ 2147483646 h 1194"/>
              <a:gd name="T38" fmla="*/ 2147483646 w 638"/>
              <a:gd name="T39" fmla="*/ 2147483646 h 1194"/>
              <a:gd name="T40" fmla="*/ 2147483646 w 638"/>
              <a:gd name="T41" fmla="*/ 2147483646 h 1194"/>
              <a:gd name="T42" fmla="*/ 2147483646 w 638"/>
              <a:gd name="T43" fmla="*/ 2147483646 h 1194"/>
              <a:gd name="T44" fmla="*/ 2147483646 w 638"/>
              <a:gd name="T45" fmla="*/ 2147483646 h 1194"/>
              <a:gd name="T46" fmla="*/ 2147483646 w 638"/>
              <a:gd name="T47" fmla="*/ 2147483646 h 1194"/>
              <a:gd name="T48" fmla="*/ 2147483646 w 638"/>
              <a:gd name="T49" fmla="*/ 2147483646 h 1194"/>
              <a:gd name="T50" fmla="*/ 2147483646 w 638"/>
              <a:gd name="T51" fmla="*/ 2147483646 h 1194"/>
              <a:gd name="T52" fmla="*/ 2147483646 w 638"/>
              <a:gd name="T53" fmla="*/ 2147483646 h 1194"/>
              <a:gd name="T54" fmla="*/ 2147483646 w 638"/>
              <a:gd name="T55" fmla="*/ 2147483646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75915" y="1599260"/>
            <a:ext cx="11253740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F345E3-3393-4F05-8701-7097C5605FEF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77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443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912" y="1333580"/>
            <a:ext cx="4014520" cy="4589238"/>
          </a:xfrm>
        </p:spPr>
        <p:txBody>
          <a:bodyPr anchor="ctr"/>
          <a:lstStyle>
            <a:lvl1pPr algn="l">
              <a:defRPr sz="18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18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18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18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18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9" y="1318157"/>
            <a:ext cx="6942667" cy="4570027"/>
          </a:xfrm>
        </p:spPr>
        <p:txBody>
          <a:bodyPr anchor="ctr"/>
          <a:lstStyle>
            <a:lvl1pP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418338"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9054B-9752-4A99-96D6-75B7CD0D7585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42803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9" y="1440615"/>
            <a:ext cx="6942667" cy="4447571"/>
          </a:xfrm>
        </p:spPr>
        <p:txBody>
          <a:bodyPr anchor="ctr"/>
          <a:lstStyle>
            <a:lvl1pP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418338"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7CE54-56ED-402C-ACB7-E75E988029F7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25631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0458" y="1788850"/>
            <a:ext cx="7076351" cy="4545263"/>
          </a:xfrm>
        </p:spPr>
        <p:txBody>
          <a:bodyPr/>
          <a:lstStyle>
            <a:lvl1pP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418338"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28128" y="1348107"/>
            <a:ext cx="4117137" cy="4972050"/>
          </a:xfrm>
        </p:spPr>
        <p:txBody>
          <a:bodyPr rIns="182880" anchor="ctr"/>
          <a:lstStyle>
            <a:lvl1pPr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830236" y="1321375"/>
            <a:ext cx="7058749" cy="414003"/>
          </a:xfrm>
        </p:spPr>
        <p:txBody>
          <a:bodyPr/>
          <a:lstStyle>
            <a:lvl1pPr algn="ctr">
              <a:defRPr sz="12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CB92-385D-4A9B-A8BB-38F322DBD492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22049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15" y="1788583"/>
            <a:ext cx="5511031" cy="4399780"/>
          </a:xfrm>
        </p:spPr>
        <p:txBody>
          <a:bodyPr lIns="182880" rIns="182880" anchor="ctr"/>
          <a:lstStyle>
            <a:lvl1pPr marL="0" marR="0" indent="0" algn="l" defTabSz="685800" rtl="0" eaLnBrk="0" fontAlgn="base" latinLnBrk="0" hangingPunct="0">
              <a:lnSpc>
                <a:spcPct val="130000"/>
              </a:lnSpc>
              <a:spcBef>
                <a:spcPts val="135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200">
                <a:solidFill>
                  <a:srgbClr val="595959"/>
                </a:solidFill>
              </a:defRPr>
            </a:lvl1pPr>
            <a:lvl2pPr>
              <a:defRPr sz="1200">
                <a:solidFill>
                  <a:srgbClr val="595959"/>
                </a:solidFill>
              </a:defRPr>
            </a:lvl2pPr>
            <a:lvl3pPr>
              <a:defRPr sz="1200">
                <a:solidFill>
                  <a:srgbClr val="595959"/>
                </a:solidFill>
              </a:defRPr>
            </a:lvl3pPr>
            <a:lvl4pPr>
              <a:defRPr sz="1200">
                <a:solidFill>
                  <a:srgbClr val="595959"/>
                </a:solidFill>
              </a:defRPr>
            </a:lvl4pPr>
            <a:lvl5pPr>
              <a:defRPr sz="1200">
                <a:solidFill>
                  <a:srgbClr val="595959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6209904" y="1788513"/>
            <a:ext cx="5510784" cy="4402163"/>
          </a:xfrm>
        </p:spPr>
        <p:txBody>
          <a:bodyPr lIns="182880" rIns="182880" anchor="ctr"/>
          <a:lstStyle>
            <a:lvl1pPr marL="0" marR="0" indent="0" algn="l" defTabSz="685800" rtl="0" eaLnBrk="0" fontAlgn="base" latinLnBrk="0" hangingPunct="0">
              <a:lnSpc>
                <a:spcPct val="130000"/>
              </a:lnSpc>
              <a:spcBef>
                <a:spcPts val="135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200">
                <a:solidFill>
                  <a:srgbClr val="595959"/>
                </a:solidFill>
              </a:defRPr>
            </a:lvl1pPr>
            <a:lvl2pPr>
              <a:defRPr sz="1200">
                <a:solidFill>
                  <a:srgbClr val="595959"/>
                </a:solidFill>
              </a:defRPr>
            </a:lvl2pPr>
            <a:lvl3pPr>
              <a:defRPr sz="1200">
                <a:solidFill>
                  <a:srgbClr val="595959"/>
                </a:solidFill>
              </a:defRPr>
            </a:lvl3pPr>
            <a:lvl4pPr>
              <a:defRPr sz="1200">
                <a:solidFill>
                  <a:srgbClr val="595959"/>
                </a:solidFill>
              </a:defRPr>
            </a:lvl4pPr>
            <a:lvl5pPr>
              <a:defRPr sz="1200">
                <a:solidFill>
                  <a:srgbClr val="595959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475915" y="1429565"/>
            <a:ext cx="5511031" cy="264331"/>
          </a:xfrm>
        </p:spPr>
        <p:txBody>
          <a:bodyPr anchor="ctr">
            <a:normAutofit/>
          </a:bodyPr>
          <a:lstStyle>
            <a:lvl1pPr algn="ctr">
              <a:defRPr sz="1050" cap="all">
                <a:solidFill>
                  <a:srgbClr val="595959"/>
                </a:solidFill>
              </a:defRPr>
            </a:lvl1pPr>
            <a:lvl2pPr>
              <a:defRPr sz="1200">
                <a:solidFill>
                  <a:srgbClr val="595959"/>
                </a:solidFill>
              </a:defRPr>
            </a:lvl2pPr>
            <a:lvl3pPr>
              <a:defRPr sz="1200">
                <a:solidFill>
                  <a:srgbClr val="595959"/>
                </a:solidFill>
              </a:defRPr>
            </a:lvl3pPr>
            <a:lvl4pPr>
              <a:defRPr sz="1200">
                <a:solidFill>
                  <a:srgbClr val="595959"/>
                </a:solidFill>
              </a:defRPr>
            </a:lvl4pPr>
            <a:lvl5pPr>
              <a:defRPr sz="1200">
                <a:solidFill>
                  <a:srgbClr val="595959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6209905" y="1421544"/>
            <a:ext cx="5510784" cy="264331"/>
          </a:xfrm>
        </p:spPr>
        <p:txBody>
          <a:bodyPr anchor="ctr">
            <a:normAutofit/>
          </a:bodyPr>
          <a:lstStyle>
            <a:lvl1pPr algn="ctr">
              <a:defRPr sz="1050" cap="all">
                <a:solidFill>
                  <a:srgbClr val="595959"/>
                </a:solidFill>
              </a:defRPr>
            </a:lvl1pPr>
            <a:lvl2pPr>
              <a:defRPr sz="1200">
                <a:solidFill>
                  <a:srgbClr val="595959"/>
                </a:solidFill>
              </a:defRPr>
            </a:lvl2pPr>
            <a:lvl3pPr>
              <a:defRPr sz="1200">
                <a:solidFill>
                  <a:srgbClr val="595959"/>
                </a:solidFill>
              </a:defRPr>
            </a:lvl3pPr>
            <a:lvl4pPr>
              <a:defRPr sz="1200">
                <a:solidFill>
                  <a:srgbClr val="595959"/>
                </a:solidFill>
              </a:defRPr>
            </a:lvl4pPr>
            <a:lvl5pPr>
              <a:defRPr sz="1200">
                <a:solidFill>
                  <a:srgbClr val="595959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C493C-50C0-4181-8B98-3E084C894E4B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9358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1388854"/>
            <a:ext cx="4194123" cy="4741783"/>
          </a:xfrm>
        </p:spPr>
        <p:txBody>
          <a:bodyPr anchor="ctr"/>
          <a:lstStyle>
            <a:lvl1pPr>
              <a:defRPr sz="24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9" y="1388853"/>
            <a:ext cx="6889193" cy="4741782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1650"/>
              </a:spcAft>
              <a:defRPr sz="165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1650"/>
              </a:spcAft>
              <a:buNone/>
              <a:defRPr sz="15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37160" indent="0">
              <a:lnSpc>
                <a:spcPct val="130000"/>
              </a:lnSpc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341186" indent="0">
              <a:lnSpc>
                <a:spcPct val="130000"/>
              </a:lnSpc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6EAAE-BFAD-4277-8E49-9D3BABD59324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475915" y="301631"/>
            <a:ext cx="11282705" cy="75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r>
              <a:rPr lang="en-US" sz="2400" kern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89161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1500995"/>
            <a:ext cx="4194123" cy="4629640"/>
          </a:xfrm>
        </p:spPr>
        <p:txBody>
          <a:bodyPr anchor="ctr"/>
          <a:lstStyle>
            <a:lvl1pPr>
              <a:defRPr sz="24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9" y="1501000"/>
            <a:ext cx="6889193" cy="4629639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1650"/>
              </a:spcAft>
              <a:defRPr sz="165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1650"/>
              </a:spcAft>
              <a:buNone/>
              <a:defRPr sz="15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37160" indent="0">
              <a:lnSpc>
                <a:spcPct val="130000"/>
              </a:lnSpc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341186" indent="0">
              <a:lnSpc>
                <a:spcPct val="130000"/>
              </a:lnSpc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73B51-39B3-49F6-9AD8-56169CBDF58C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475915" y="301631"/>
            <a:ext cx="11282705" cy="75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r>
              <a:rPr lang="en-US" sz="2400" kern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53756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455779" y="3721346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790729" y="3721346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5125679" y="3721346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7460628" y="3721346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9795579" y="3721346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804655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635321" y="4049125"/>
            <a:ext cx="1583267" cy="492125"/>
          </a:xfrm>
        </p:spPr>
        <p:txBody>
          <a:bodyPr/>
          <a:lstStyle>
            <a:lvl1pPr algn="ctr">
              <a:defRPr sz="825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620135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620135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620135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620135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3095344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926010" y="4049125"/>
            <a:ext cx="1583267" cy="492125"/>
          </a:xfrm>
        </p:spPr>
        <p:txBody>
          <a:bodyPr/>
          <a:lstStyle>
            <a:lvl1pPr algn="ctr">
              <a:defRPr sz="825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910825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910825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910825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910825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5468585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5299253" y="4049125"/>
            <a:ext cx="1583267" cy="492125"/>
          </a:xfrm>
        </p:spPr>
        <p:txBody>
          <a:bodyPr/>
          <a:lstStyle>
            <a:lvl1pPr algn="ctr">
              <a:defRPr sz="825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5284066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5284066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5284066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5284066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7817477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7648145" y="4049125"/>
            <a:ext cx="1583267" cy="492125"/>
          </a:xfrm>
        </p:spPr>
        <p:txBody>
          <a:bodyPr/>
          <a:lstStyle>
            <a:lvl1pPr algn="ctr">
              <a:defRPr sz="825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7632958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7632958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7632958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7632958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10181948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10012617" y="4049125"/>
            <a:ext cx="1583267" cy="492125"/>
          </a:xfrm>
        </p:spPr>
        <p:txBody>
          <a:bodyPr/>
          <a:lstStyle>
            <a:lvl1pPr algn="ctr">
              <a:defRPr sz="825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9997429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9997429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9997429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9997429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465455" y="137003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800405" y="137003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5135355" y="137003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7470304" y="137003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9805255" y="137003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814331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644997" y="1697806"/>
            <a:ext cx="1583267" cy="492125"/>
          </a:xfrm>
        </p:spPr>
        <p:txBody>
          <a:bodyPr/>
          <a:lstStyle>
            <a:lvl1pPr algn="ctr">
              <a:defRPr sz="825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629811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629811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629811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629811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3105020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935689" y="1697806"/>
            <a:ext cx="1583267" cy="492125"/>
          </a:xfrm>
        </p:spPr>
        <p:txBody>
          <a:bodyPr/>
          <a:lstStyle>
            <a:lvl1pPr algn="ctr">
              <a:defRPr sz="825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920501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920501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920501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920501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5478261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5308929" y="1697806"/>
            <a:ext cx="1583267" cy="492125"/>
          </a:xfrm>
        </p:spPr>
        <p:txBody>
          <a:bodyPr/>
          <a:lstStyle>
            <a:lvl1pPr algn="ctr">
              <a:defRPr sz="825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5293742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5293742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5293742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5293742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7827153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7657820" y="1697806"/>
            <a:ext cx="1583267" cy="492125"/>
          </a:xfrm>
        </p:spPr>
        <p:txBody>
          <a:bodyPr/>
          <a:lstStyle>
            <a:lvl1pPr algn="ctr">
              <a:defRPr sz="825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7642634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7642634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7642634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7642634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10191624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10022293" y="1697806"/>
            <a:ext cx="1583267" cy="492125"/>
          </a:xfrm>
        </p:spPr>
        <p:txBody>
          <a:bodyPr/>
          <a:lstStyle>
            <a:lvl1pPr algn="ctr">
              <a:defRPr sz="825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10007105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10007105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10007105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10007105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222C60-0C88-4802-B3D8-A53E3CE67CAB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133" name="Rectangle 132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134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080837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95091" y="4064006"/>
            <a:ext cx="5305239" cy="1751263"/>
          </a:xfrm>
        </p:spPr>
        <p:txBody>
          <a:bodyPr/>
          <a:lstStyle>
            <a:lvl1pPr>
              <a:defRPr sz="225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C3E2B-884A-45CB-8957-733B68B61F44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96077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28687" y="5302250"/>
            <a:ext cx="7063316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95091" y="3075216"/>
            <a:ext cx="5305239" cy="1950356"/>
          </a:xfrm>
        </p:spPr>
        <p:txBody>
          <a:bodyPr/>
          <a:lstStyle>
            <a:lvl1pPr>
              <a:defRPr sz="225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648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9" y="1492369"/>
            <a:ext cx="11260667" cy="47094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3C7A-FFFE-4483-A4C6-E69FC7FB4A6F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682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9"/>
            <a:ext cx="12192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12192000" cy="13635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0" y="1283371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12192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12" name="Bild 12"/>
          <p:cNvPicPr>
            <a:picLocks noChangeAspect="1"/>
          </p:cNvPicPr>
          <p:nvPr userDrawn="1"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-255552" y="1769424"/>
            <a:ext cx="6903747" cy="517781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11879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70" y="1466491"/>
            <a:ext cx="5545665" cy="472899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81" y="1466491"/>
            <a:ext cx="5545665" cy="472899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18897-D4B5-4C14-AF02-9377D8A8E0F2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71561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70" y="1483743"/>
            <a:ext cx="5545665" cy="481525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81" y="1483743"/>
            <a:ext cx="5545665" cy="2228688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6149625" y="4059727"/>
            <a:ext cx="5545665" cy="2228688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99D6D-C50A-43E0-A7E1-A543FB93052F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8135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81" y="1386579"/>
            <a:ext cx="5545665" cy="232064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6149625" y="3962563"/>
            <a:ext cx="5545665" cy="232064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462848" y="1380229"/>
            <a:ext cx="5545665" cy="232064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468492" y="3956213"/>
            <a:ext cx="5545665" cy="232064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FBB0B-C2E6-43D1-8A71-9B67AC369E11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30482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0" y="2828930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154547" y="1306550"/>
            <a:ext cx="9728968" cy="1450437"/>
          </a:xfrm>
        </p:spPr>
        <p:txBody>
          <a:bodyPr/>
          <a:lstStyle>
            <a:lvl1pPr>
              <a:defRPr sz="285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134809" y="3074093"/>
            <a:ext cx="9771695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25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28352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466376" y="1423358"/>
            <a:ext cx="11372849" cy="479551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5391-5C50-4106-8E27-549388FA9190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42816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800"/>
              </a:spcBef>
              <a:tabLst>
                <a:tab pos="6301979" algn="r"/>
              </a:tabLst>
              <a:defRPr lang="en-US" sz="1350" smtClean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55DD83-5484-411F-A20D-583A924D6F27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77490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5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6 w 638"/>
              <a:gd name="T3" fmla="*/ 2147483646 h 1194"/>
              <a:gd name="T4" fmla="*/ 2147483646 w 638"/>
              <a:gd name="T5" fmla="*/ 2147483646 h 1194"/>
              <a:gd name="T6" fmla="*/ 2147483646 w 638"/>
              <a:gd name="T7" fmla="*/ 2147483646 h 1194"/>
              <a:gd name="T8" fmla="*/ 2147483646 w 638"/>
              <a:gd name="T9" fmla="*/ 2147483646 h 1194"/>
              <a:gd name="T10" fmla="*/ 2147483646 w 638"/>
              <a:gd name="T11" fmla="*/ 2147483646 h 1194"/>
              <a:gd name="T12" fmla="*/ 2147483646 w 638"/>
              <a:gd name="T13" fmla="*/ 2147483646 h 1194"/>
              <a:gd name="T14" fmla="*/ 2147483646 w 638"/>
              <a:gd name="T15" fmla="*/ 2147483646 h 1194"/>
              <a:gd name="T16" fmla="*/ 2147483646 w 638"/>
              <a:gd name="T17" fmla="*/ 2147483646 h 1194"/>
              <a:gd name="T18" fmla="*/ 2147483646 w 638"/>
              <a:gd name="T19" fmla="*/ 2147483646 h 1194"/>
              <a:gd name="T20" fmla="*/ 2147483646 w 638"/>
              <a:gd name="T21" fmla="*/ 2147483646 h 1194"/>
              <a:gd name="T22" fmla="*/ 2147483646 w 638"/>
              <a:gd name="T23" fmla="*/ 2147483646 h 1194"/>
              <a:gd name="T24" fmla="*/ 2147483646 w 638"/>
              <a:gd name="T25" fmla="*/ 2147483646 h 1194"/>
              <a:gd name="T26" fmla="*/ 2147483646 w 638"/>
              <a:gd name="T27" fmla="*/ 2147483646 h 1194"/>
              <a:gd name="T28" fmla="*/ 2147483646 w 638"/>
              <a:gd name="T29" fmla="*/ 2147483646 h 1194"/>
              <a:gd name="T30" fmla="*/ 2147483646 w 638"/>
              <a:gd name="T31" fmla="*/ 2147483646 h 1194"/>
              <a:gd name="T32" fmla="*/ 2147483646 w 638"/>
              <a:gd name="T33" fmla="*/ 2147483646 h 1194"/>
              <a:gd name="T34" fmla="*/ 2147483646 w 638"/>
              <a:gd name="T35" fmla="*/ 2147483646 h 1194"/>
              <a:gd name="T36" fmla="*/ 2147483646 w 638"/>
              <a:gd name="T37" fmla="*/ 2147483646 h 1194"/>
              <a:gd name="T38" fmla="*/ 2147483646 w 638"/>
              <a:gd name="T39" fmla="*/ 2147483646 h 1194"/>
              <a:gd name="T40" fmla="*/ 2147483646 w 638"/>
              <a:gd name="T41" fmla="*/ 2147483646 h 1194"/>
              <a:gd name="T42" fmla="*/ 2147483646 w 638"/>
              <a:gd name="T43" fmla="*/ 2147483646 h 1194"/>
              <a:gd name="T44" fmla="*/ 2147483646 w 638"/>
              <a:gd name="T45" fmla="*/ 2147483646 h 1194"/>
              <a:gd name="T46" fmla="*/ 2147483646 w 638"/>
              <a:gd name="T47" fmla="*/ 2147483646 h 1194"/>
              <a:gd name="T48" fmla="*/ 2147483646 w 638"/>
              <a:gd name="T49" fmla="*/ 2147483646 h 1194"/>
              <a:gd name="T50" fmla="*/ 2147483646 w 638"/>
              <a:gd name="T51" fmla="*/ 2147483646 h 1194"/>
              <a:gd name="T52" fmla="*/ 2147483646 w 638"/>
              <a:gd name="T53" fmla="*/ 2147483646 h 1194"/>
              <a:gd name="T54" fmla="*/ 2147483646 w 638"/>
              <a:gd name="T55" fmla="*/ 2147483646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71" y="1460504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9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9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01925F-EC9C-4077-B2B4-5B768C4AB821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56665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8506884" y="615955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6 w 638"/>
              <a:gd name="T3" fmla="*/ 2147483646 h 1194"/>
              <a:gd name="T4" fmla="*/ 2147483646 w 638"/>
              <a:gd name="T5" fmla="*/ 2147483646 h 1194"/>
              <a:gd name="T6" fmla="*/ 2147483646 w 638"/>
              <a:gd name="T7" fmla="*/ 2147483646 h 1194"/>
              <a:gd name="T8" fmla="*/ 2147483646 w 638"/>
              <a:gd name="T9" fmla="*/ 2147483646 h 1194"/>
              <a:gd name="T10" fmla="*/ 2147483646 w 638"/>
              <a:gd name="T11" fmla="*/ 2147483646 h 1194"/>
              <a:gd name="T12" fmla="*/ 2147483646 w 638"/>
              <a:gd name="T13" fmla="*/ 2147483646 h 1194"/>
              <a:gd name="T14" fmla="*/ 2147483646 w 638"/>
              <a:gd name="T15" fmla="*/ 2147483646 h 1194"/>
              <a:gd name="T16" fmla="*/ 2147483646 w 638"/>
              <a:gd name="T17" fmla="*/ 2147483646 h 1194"/>
              <a:gd name="T18" fmla="*/ 2147483646 w 638"/>
              <a:gd name="T19" fmla="*/ 2147483646 h 1194"/>
              <a:gd name="T20" fmla="*/ 2147483646 w 638"/>
              <a:gd name="T21" fmla="*/ 2147483646 h 1194"/>
              <a:gd name="T22" fmla="*/ 2147483646 w 638"/>
              <a:gd name="T23" fmla="*/ 2147483646 h 1194"/>
              <a:gd name="T24" fmla="*/ 2147483646 w 638"/>
              <a:gd name="T25" fmla="*/ 2147483646 h 1194"/>
              <a:gd name="T26" fmla="*/ 2147483646 w 638"/>
              <a:gd name="T27" fmla="*/ 2147483646 h 1194"/>
              <a:gd name="T28" fmla="*/ 2147483646 w 638"/>
              <a:gd name="T29" fmla="*/ 2147483646 h 1194"/>
              <a:gd name="T30" fmla="*/ 2147483646 w 638"/>
              <a:gd name="T31" fmla="*/ 2147483646 h 1194"/>
              <a:gd name="T32" fmla="*/ 2147483646 w 638"/>
              <a:gd name="T33" fmla="*/ 2147483646 h 1194"/>
              <a:gd name="T34" fmla="*/ 2147483646 w 638"/>
              <a:gd name="T35" fmla="*/ 2147483646 h 1194"/>
              <a:gd name="T36" fmla="*/ 2147483646 w 638"/>
              <a:gd name="T37" fmla="*/ 2147483646 h 1194"/>
              <a:gd name="T38" fmla="*/ 2147483646 w 638"/>
              <a:gd name="T39" fmla="*/ 2147483646 h 1194"/>
              <a:gd name="T40" fmla="*/ 2147483646 w 638"/>
              <a:gd name="T41" fmla="*/ 2147483646 h 1194"/>
              <a:gd name="T42" fmla="*/ 2147483646 w 638"/>
              <a:gd name="T43" fmla="*/ 2147483646 h 1194"/>
              <a:gd name="T44" fmla="*/ 2147483646 w 638"/>
              <a:gd name="T45" fmla="*/ 2147483646 h 1194"/>
              <a:gd name="T46" fmla="*/ 2147483646 w 638"/>
              <a:gd name="T47" fmla="*/ 2147483646 h 1194"/>
              <a:gd name="T48" fmla="*/ 2147483646 w 638"/>
              <a:gd name="T49" fmla="*/ 2147483646 h 1194"/>
              <a:gd name="T50" fmla="*/ 2147483646 w 638"/>
              <a:gd name="T51" fmla="*/ 2147483646 h 1194"/>
              <a:gd name="T52" fmla="*/ 2147483646 w 638"/>
              <a:gd name="T53" fmla="*/ 2147483646 h 1194"/>
              <a:gd name="T54" fmla="*/ 2147483646 w 638"/>
              <a:gd name="T55" fmla="*/ 2147483646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75915" y="1599260"/>
            <a:ext cx="11253740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F345E3-3393-4F05-8701-7097C5605FEF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85642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912" y="1333580"/>
            <a:ext cx="4014520" cy="4589238"/>
          </a:xfrm>
        </p:spPr>
        <p:txBody>
          <a:bodyPr anchor="ctr"/>
          <a:lstStyle>
            <a:lvl1pPr algn="l">
              <a:defRPr sz="18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18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18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18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18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9" y="1318157"/>
            <a:ext cx="6942667" cy="4570027"/>
          </a:xfrm>
        </p:spPr>
        <p:txBody>
          <a:bodyPr anchor="ctr"/>
          <a:lstStyle>
            <a:lvl1pP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418338"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9054B-9752-4A99-96D6-75B7CD0D7585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18674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9" y="1440615"/>
            <a:ext cx="6942667" cy="4447571"/>
          </a:xfrm>
        </p:spPr>
        <p:txBody>
          <a:bodyPr anchor="ctr"/>
          <a:lstStyle>
            <a:lvl1pP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418338"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7CE54-56ED-402C-ACB7-E75E988029F7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17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188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0458" y="1788850"/>
            <a:ext cx="7076351" cy="4545263"/>
          </a:xfrm>
        </p:spPr>
        <p:txBody>
          <a:bodyPr/>
          <a:lstStyle>
            <a:lvl1pP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418338"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28128" y="1348107"/>
            <a:ext cx="4117137" cy="4972050"/>
          </a:xfrm>
        </p:spPr>
        <p:txBody>
          <a:bodyPr rIns="182880" anchor="ctr"/>
          <a:lstStyle>
            <a:lvl1pPr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830236" y="1321375"/>
            <a:ext cx="7058749" cy="414003"/>
          </a:xfrm>
        </p:spPr>
        <p:txBody>
          <a:bodyPr/>
          <a:lstStyle>
            <a:lvl1pPr algn="ctr">
              <a:defRPr sz="1200" b="0" cap="all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CB92-385D-4A9B-A8BB-38F322DBD492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06976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15" y="1788583"/>
            <a:ext cx="5511031" cy="4399780"/>
          </a:xfrm>
        </p:spPr>
        <p:txBody>
          <a:bodyPr lIns="182880" rIns="182880" anchor="ctr"/>
          <a:lstStyle>
            <a:lvl1pPr marL="0" marR="0" indent="0" algn="l" defTabSz="685800" rtl="0" eaLnBrk="0" fontAlgn="base" latinLnBrk="0" hangingPunct="0">
              <a:lnSpc>
                <a:spcPct val="130000"/>
              </a:lnSpc>
              <a:spcBef>
                <a:spcPts val="135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200">
                <a:solidFill>
                  <a:srgbClr val="595959"/>
                </a:solidFill>
              </a:defRPr>
            </a:lvl1pPr>
            <a:lvl2pPr>
              <a:defRPr sz="1200">
                <a:solidFill>
                  <a:srgbClr val="595959"/>
                </a:solidFill>
              </a:defRPr>
            </a:lvl2pPr>
            <a:lvl3pPr>
              <a:defRPr sz="1200">
                <a:solidFill>
                  <a:srgbClr val="595959"/>
                </a:solidFill>
              </a:defRPr>
            </a:lvl3pPr>
            <a:lvl4pPr>
              <a:defRPr sz="1200">
                <a:solidFill>
                  <a:srgbClr val="595959"/>
                </a:solidFill>
              </a:defRPr>
            </a:lvl4pPr>
            <a:lvl5pPr>
              <a:defRPr sz="1200">
                <a:solidFill>
                  <a:srgbClr val="595959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6209904" y="1788513"/>
            <a:ext cx="5510784" cy="4402163"/>
          </a:xfrm>
        </p:spPr>
        <p:txBody>
          <a:bodyPr lIns="182880" rIns="182880" anchor="ctr"/>
          <a:lstStyle>
            <a:lvl1pPr marL="0" marR="0" indent="0" algn="l" defTabSz="685800" rtl="0" eaLnBrk="0" fontAlgn="base" latinLnBrk="0" hangingPunct="0">
              <a:lnSpc>
                <a:spcPct val="130000"/>
              </a:lnSpc>
              <a:spcBef>
                <a:spcPts val="135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200">
                <a:solidFill>
                  <a:srgbClr val="595959"/>
                </a:solidFill>
              </a:defRPr>
            </a:lvl1pPr>
            <a:lvl2pPr>
              <a:defRPr sz="1200">
                <a:solidFill>
                  <a:srgbClr val="595959"/>
                </a:solidFill>
              </a:defRPr>
            </a:lvl2pPr>
            <a:lvl3pPr>
              <a:defRPr sz="1200">
                <a:solidFill>
                  <a:srgbClr val="595959"/>
                </a:solidFill>
              </a:defRPr>
            </a:lvl3pPr>
            <a:lvl4pPr>
              <a:defRPr sz="1200">
                <a:solidFill>
                  <a:srgbClr val="595959"/>
                </a:solidFill>
              </a:defRPr>
            </a:lvl4pPr>
            <a:lvl5pPr>
              <a:defRPr sz="1200">
                <a:solidFill>
                  <a:srgbClr val="595959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475915" y="1429565"/>
            <a:ext cx="5511031" cy="264331"/>
          </a:xfrm>
        </p:spPr>
        <p:txBody>
          <a:bodyPr anchor="ctr">
            <a:normAutofit/>
          </a:bodyPr>
          <a:lstStyle>
            <a:lvl1pPr algn="ctr">
              <a:defRPr sz="1050" cap="all">
                <a:solidFill>
                  <a:srgbClr val="595959"/>
                </a:solidFill>
              </a:defRPr>
            </a:lvl1pPr>
            <a:lvl2pPr>
              <a:defRPr sz="1200">
                <a:solidFill>
                  <a:srgbClr val="595959"/>
                </a:solidFill>
              </a:defRPr>
            </a:lvl2pPr>
            <a:lvl3pPr>
              <a:defRPr sz="1200">
                <a:solidFill>
                  <a:srgbClr val="595959"/>
                </a:solidFill>
              </a:defRPr>
            </a:lvl3pPr>
            <a:lvl4pPr>
              <a:defRPr sz="1200">
                <a:solidFill>
                  <a:srgbClr val="595959"/>
                </a:solidFill>
              </a:defRPr>
            </a:lvl4pPr>
            <a:lvl5pPr>
              <a:defRPr sz="1200">
                <a:solidFill>
                  <a:srgbClr val="595959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6209905" y="1421544"/>
            <a:ext cx="5510784" cy="264331"/>
          </a:xfrm>
        </p:spPr>
        <p:txBody>
          <a:bodyPr anchor="ctr">
            <a:normAutofit/>
          </a:bodyPr>
          <a:lstStyle>
            <a:lvl1pPr algn="ctr">
              <a:defRPr sz="1050" cap="all">
                <a:solidFill>
                  <a:srgbClr val="595959"/>
                </a:solidFill>
              </a:defRPr>
            </a:lvl1pPr>
            <a:lvl2pPr>
              <a:defRPr sz="1200">
                <a:solidFill>
                  <a:srgbClr val="595959"/>
                </a:solidFill>
              </a:defRPr>
            </a:lvl2pPr>
            <a:lvl3pPr>
              <a:defRPr sz="1200">
                <a:solidFill>
                  <a:srgbClr val="595959"/>
                </a:solidFill>
              </a:defRPr>
            </a:lvl3pPr>
            <a:lvl4pPr>
              <a:defRPr sz="1200">
                <a:solidFill>
                  <a:srgbClr val="595959"/>
                </a:solidFill>
              </a:defRPr>
            </a:lvl4pPr>
            <a:lvl5pPr>
              <a:defRPr sz="1200">
                <a:solidFill>
                  <a:srgbClr val="595959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C493C-50C0-4181-8B98-3E084C894E4B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44511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1388854"/>
            <a:ext cx="4194123" cy="4741783"/>
          </a:xfrm>
        </p:spPr>
        <p:txBody>
          <a:bodyPr anchor="ctr"/>
          <a:lstStyle>
            <a:lvl1pPr>
              <a:defRPr sz="24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9" y="1388853"/>
            <a:ext cx="6889193" cy="4741782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1650"/>
              </a:spcAft>
              <a:defRPr sz="165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1650"/>
              </a:spcAft>
              <a:buNone/>
              <a:defRPr sz="15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37160" indent="0">
              <a:lnSpc>
                <a:spcPct val="130000"/>
              </a:lnSpc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341186" indent="0">
              <a:lnSpc>
                <a:spcPct val="130000"/>
              </a:lnSpc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6EAAE-BFAD-4277-8E49-9D3BABD59324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475915" y="301631"/>
            <a:ext cx="11282705" cy="75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r>
              <a:rPr lang="en-US" sz="2400" kern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704723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1500995"/>
            <a:ext cx="4194123" cy="4629640"/>
          </a:xfrm>
        </p:spPr>
        <p:txBody>
          <a:bodyPr anchor="ctr"/>
          <a:lstStyle>
            <a:lvl1pPr>
              <a:defRPr sz="24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0669" y="1501000"/>
            <a:ext cx="6889193" cy="4629639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1650"/>
              </a:spcAft>
              <a:defRPr sz="165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1650"/>
              </a:spcAft>
              <a:buNone/>
              <a:defRPr sz="15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37160" indent="0">
              <a:lnSpc>
                <a:spcPct val="130000"/>
              </a:lnSpc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341186" indent="0">
              <a:lnSpc>
                <a:spcPct val="130000"/>
              </a:lnSpc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73B51-39B3-49F6-9AD8-56169CBDF58C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475915" y="301631"/>
            <a:ext cx="11282705" cy="75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 i="0">
                <a:solidFill>
                  <a:schemeClr val="tx1"/>
                </a:solidFill>
                <a:latin typeface="+mn-lt"/>
                <a:ea typeface="MS PGothic" pitchFamily="34" charset="-128"/>
                <a:cs typeface="Andes Extra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20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r>
              <a:rPr lang="en-US" sz="2400" kern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113917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455779" y="3721346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790729" y="3721346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5125679" y="3721346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7460628" y="3721346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9795579" y="3721346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804655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635321" y="4049125"/>
            <a:ext cx="1583267" cy="492125"/>
          </a:xfrm>
        </p:spPr>
        <p:txBody>
          <a:bodyPr/>
          <a:lstStyle>
            <a:lvl1pPr algn="ctr">
              <a:defRPr sz="825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620135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620135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620135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620135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3095344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926010" y="4049125"/>
            <a:ext cx="1583267" cy="492125"/>
          </a:xfrm>
        </p:spPr>
        <p:txBody>
          <a:bodyPr/>
          <a:lstStyle>
            <a:lvl1pPr algn="ctr">
              <a:defRPr sz="825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910825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910825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910825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910825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5468585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5299253" y="4049125"/>
            <a:ext cx="1583267" cy="492125"/>
          </a:xfrm>
        </p:spPr>
        <p:txBody>
          <a:bodyPr/>
          <a:lstStyle>
            <a:lvl1pPr algn="ctr">
              <a:defRPr sz="825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5284066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5284066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5284066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5284066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7817477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7648145" y="4049125"/>
            <a:ext cx="1583267" cy="492125"/>
          </a:xfrm>
        </p:spPr>
        <p:txBody>
          <a:bodyPr/>
          <a:lstStyle>
            <a:lvl1pPr algn="ctr">
              <a:defRPr sz="825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7632958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7632958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7632958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7632958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10181948" y="3775118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10012617" y="4049125"/>
            <a:ext cx="1583267" cy="492125"/>
          </a:xfrm>
        </p:spPr>
        <p:txBody>
          <a:bodyPr/>
          <a:lstStyle>
            <a:lvl1pPr algn="ctr">
              <a:defRPr sz="825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9997429" y="459973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9997429" y="487373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9997429" y="5147738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9997429" y="541267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465455" y="137003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800405" y="137003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5135355" y="137003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7470304" y="137003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9805255" y="1370032"/>
            <a:ext cx="1942352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814331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644997" y="1697806"/>
            <a:ext cx="1583267" cy="492125"/>
          </a:xfrm>
        </p:spPr>
        <p:txBody>
          <a:bodyPr/>
          <a:lstStyle>
            <a:lvl1pPr algn="ctr">
              <a:defRPr sz="825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629811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629811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629811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629811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3105020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935689" y="1697806"/>
            <a:ext cx="1583267" cy="492125"/>
          </a:xfrm>
        </p:spPr>
        <p:txBody>
          <a:bodyPr/>
          <a:lstStyle>
            <a:lvl1pPr algn="ctr">
              <a:defRPr sz="825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920501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920501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920501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920501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5478261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5308929" y="1697806"/>
            <a:ext cx="1583267" cy="492125"/>
          </a:xfrm>
        </p:spPr>
        <p:txBody>
          <a:bodyPr/>
          <a:lstStyle>
            <a:lvl1pPr algn="ctr">
              <a:defRPr sz="825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5293742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5293742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5293742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5293742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7827153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7657820" y="1697806"/>
            <a:ext cx="1583267" cy="492125"/>
          </a:xfrm>
        </p:spPr>
        <p:txBody>
          <a:bodyPr/>
          <a:lstStyle>
            <a:lvl1pPr algn="ctr">
              <a:defRPr sz="825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7642634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7642634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7642634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7642634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10191624" y="1423804"/>
            <a:ext cx="124460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10022293" y="1697806"/>
            <a:ext cx="1583267" cy="492125"/>
          </a:xfrm>
        </p:spPr>
        <p:txBody>
          <a:bodyPr/>
          <a:lstStyle>
            <a:lvl1pPr algn="ctr">
              <a:defRPr sz="825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10007105" y="2248420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75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10007105" y="2522422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10007105" y="2796424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10007105" y="3061356"/>
            <a:ext cx="1613647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675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222C60-0C88-4802-B3D8-A53E3CE67CAB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133" name="Rectangle 132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134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155742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95091" y="4064006"/>
            <a:ext cx="5305239" cy="1751263"/>
          </a:xfrm>
        </p:spPr>
        <p:txBody>
          <a:bodyPr/>
          <a:lstStyle>
            <a:lvl1pPr>
              <a:defRPr sz="225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C3E2B-884A-45CB-8957-733B68B61F44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0308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28687" y="5302250"/>
            <a:ext cx="7063316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95091" y="3075216"/>
            <a:ext cx="5305239" cy="1950356"/>
          </a:xfrm>
        </p:spPr>
        <p:txBody>
          <a:bodyPr/>
          <a:lstStyle>
            <a:lvl1pPr>
              <a:defRPr sz="225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7794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69" y="1492369"/>
            <a:ext cx="11260667" cy="47094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3C7A-FFFE-4483-A4C6-E69FC7FB4A6F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70905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70" y="1466491"/>
            <a:ext cx="5545665" cy="472899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81" y="1466491"/>
            <a:ext cx="5545665" cy="472899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18897-D4B5-4C14-AF02-9377D8A8E0F2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22976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465670" y="1483743"/>
            <a:ext cx="5545665" cy="481525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81" y="1483743"/>
            <a:ext cx="5545665" cy="2228688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6149625" y="4059727"/>
            <a:ext cx="5545665" cy="2228688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99D6D-C50A-43E0-A7E1-A543FB93052F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796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839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6143981" y="1386579"/>
            <a:ext cx="5545665" cy="232064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6149625" y="3962563"/>
            <a:ext cx="5545665" cy="232064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462848" y="1380229"/>
            <a:ext cx="5545665" cy="232064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468492" y="3956213"/>
            <a:ext cx="5545665" cy="232064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FBB0B-C2E6-43D1-8A71-9B67AC369E11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561016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0" y="2828930"/>
            <a:ext cx="12192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154547" y="1306550"/>
            <a:ext cx="9728968" cy="1450437"/>
          </a:xfrm>
        </p:spPr>
        <p:txBody>
          <a:bodyPr/>
          <a:lstStyle>
            <a:lvl1pPr>
              <a:defRPr sz="285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134809" y="3074093"/>
            <a:ext cx="9771695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25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269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466376" y="1423358"/>
            <a:ext cx="11372849" cy="479551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5391-5C50-4106-8E27-549388FA9190}" type="slidenum">
              <a:rPr lang="en-US" altLang="en-US"/>
              <a:pPr>
                <a:defRPr/>
              </a:pPr>
              <a:t>‹nº›</a:t>
            </a:fld>
            <a:endParaRPr lang="en-US" alt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461406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 anchor="b"/>
          <a:lstStyle>
            <a:lvl1pPr>
              <a:defRPr sz="165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800"/>
              </a:spcBef>
              <a:tabLst>
                <a:tab pos="6301979" algn="r"/>
              </a:tabLst>
              <a:defRPr lang="en-US" sz="1200" baseline="0" smtClean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C24D016-78DE-4EAC-A97A-A8F73F1015F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4890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1385-8C80-43E0-AA36-CE8C95987C84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AF37-6936-45D6-9A59-7E0062AB3F7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9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2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5" y="301631"/>
            <a:ext cx="11282705" cy="756707"/>
          </a:xfrm>
        </p:spPr>
        <p:txBody>
          <a:bodyPr anchor="b"/>
          <a:lstStyle>
            <a:lvl1pPr>
              <a:defRPr sz="165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800"/>
              </a:spcBef>
              <a:tabLst>
                <a:tab pos="6301979" algn="r"/>
              </a:tabLst>
              <a:defRPr lang="en-US" sz="1200" baseline="0" smtClean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C24D016-78DE-4EAC-A97A-A8F73F1015F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337737" y="6356355"/>
            <a:ext cx="760941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1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35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slideLayout" Target="../slideLayouts/slideLayout3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260355"/>
            <a:ext cx="11328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18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This is a headline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76157" y="6360102"/>
            <a:ext cx="38404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431801" y="1256543"/>
            <a:ext cx="11328400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/>
              <a:t>Textmaster</a:t>
            </a:r>
            <a:endParaRPr lang="en-US" noProof="0" dirty="0"/>
          </a:p>
          <a:p>
            <a:pPr lvl="1"/>
            <a:r>
              <a:rPr lang="en-US" noProof="0" dirty="0"/>
              <a:t>Second Layer</a:t>
            </a:r>
          </a:p>
          <a:p>
            <a:pPr lvl="2"/>
            <a:r>
              <a:rPr lang="en-US" noProof="0" dirty="0"/>
              <a:t>Third Layer</a:t>
            </a:r>
          </a:p>
          <a:p>
            <a:pPr lvl="3"/>
            <a:r>
              <a:rPr lang="en-US" noProof="0" dirty="0"/>
              <a:t>Fourth Layer</a:t>
            </a:r>
          </a:p>
          <a:p>
            <a:pPr lvl="4"/>
            <a:r>
              <a:rPr lang="en-US" noProof="0" dirty="0"/>
              <a:t>Fifth Layer</a:t>
            </a:r>
          </a:p>
          <a:p>
            <a:pPr lvl="5"/>
            <a:r>
              <a:rPr lang="en-US" noProof="0" dirty="0"/>
              <a:t>6</a:t>
            </a:r>
          </a:p>
        </p:txBody>
      </p:sp>
      <p:pic>
        <p:nvPicPr>
          <p:cNvPr id="7" name="Picture 6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80" y="6356244"/>
            <a:ext cx="2252577" cy="29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3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74" r:id="rId1"/>
    <p:sldLayoutId id="2147485575" r:id="rId2"/>
    <p:sldLayoutId id="2147485576" r:id="rId3"/>
    <p:sldLayoutId id="2147485577" r:id="rId4"/>
    <p:sldLayoutId id="2147485578" r:id="rId5"/>
    <p:sldLayoutId id="2147485619" r:id="rId6"/>
    <p:sldLayoutId id="2147485620" r:id="rId7"/>
    <p:sldLayoutId id="2147485621" r:id="rId8"/>
    <p:sldLayoutId id="2147485622" r:id="rId9"/>
    <p:sldLayoutId id="2147485623" r:id="rId10"/>
    <p:sldLayoutId id="2147485654" r:id="rId11"/>
    <p:sldLayoutId id="2147485656" r:id="rId12"/>
    <p:sldLayoutId id="2147485657" r:id="rId13"/>
    <p:sldLayoutId id="2147485687" r:id="rId14"/>
  </p:sldLayoutIdLst>
  <p:hf hdr="0" dt="0"/>
  <p:txStyles>
    <p:titleStyle>
      <a:lvl1pPr algn="l" defTabSz="342900" rtl="0" eaLnBrk="1" latinLnBrk="0" hangingPunct="1">
        <a:spcBef>
          <a:spcPct val="0"/>
        </a:spcBef>
        <a:buNone/>
        <a:defRPr sz="225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342900" rtl="0" eaLnBrk="1" latinLnBrk="0" hangingPunct="1">
        <a:lnSpc>
          <a:spcPct val="150000"/>
        </a:lnSpc>
        <a:spcBef>
          <a:spcPct val="20000"/>
        </a:spcBef>
        <a:buFont typeface="Arial"/>
        <a:buNone/>
        <a:defRPr sz="225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342900" rtl="0" eaLnBrk="1" latinLnBrk="0" hangingPunct="1">
        <a:lnSpc>
          <a:spcPct val="150000"/>
        </a:lnSpc>
        <a:spcBef>
          <a:spcPct val="20000"/>
        </a:spcBef>
        <a:buFont typeface="Arial"/>
        <a:buNone/>
        <a:defRPr sz="225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271463" indent="-271463" algn="l" defTabSz="3429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1875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536972" indent="-265510" algn="l" defTabSz="342900" rtl="0" eaLnBrk="1" latinLnBrk="0" hangingPunct="1">
        <a:lnSpc>
          <a:spcPct val="150000"/>
        </a:lnSpc>
        <a:spcBef>
          <a:spcPct val="20000"/>
        </a:spcBef>
        <a:buFont typeface="Arial"/>
        <a:buChar char="–"/>
        <a:defRPr sz="15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808435" indent="-271463" algn="l" defTabSz="3429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5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1073944" indent="-265510" algn="l" defTabSz="3429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5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0" indent="0" algn="l" defTabSz="3429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0" indent="0" algn="l" defTabSz="3429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0" indent="0" algn="l" defTabSz="3429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55F2-2C5C-4416-B8B6-CD9390D878DA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4" y="6336517"/>
            <a:ext cx="2621137" cy="38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9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61" r:id="rId1"/>
    <p:sldLayoutId id="2147485562" r:id="rId2"/>
    <p:sldLayoutId id="2147485563" r:id="rId3"/>
    <p:sldLayoutId id="2147485564" r:id="rId4"/>
    <p:sldLayoutId id="2147485565" r:id="rId5"/>
    <p:sldLayoutId id="2147485566" r:id="rId6"/>
    <p:sldLayoutId id="2147485567" r:id="rId7"/>
    <p:sldLayoutId id="2147485568" r:id="rId8"/>
    <p:sldLayoutId id="2147485569" r:id="rId9"/>
    <p:sldLayoutId id="2147485570" r:id="rId10"/>
    <p:sldLayoutId id="2147485571" r:id="rId11"/>
    <p:sldLayoutId id="2147485579" r:id="rId12"/>
    <p:sldLayoutId id="2147485601" r:id="rId13"/>
    <p:sldLayoutId id="2147485602" r:id="rId14"/>
    <p:sldLayoutId id="2147485603" r:id="rId15"/>
    <p:sldLayoutId id="2147485625" r:id="rId16"/>
    <p:sldLayoutId id="2147485638" r:id="rId17"/>
    <p:sldLayoutId id="2147485640" r:id="rId18"/>
    <p:sldLayoutId id="2147485641" r:id="rId19"/>
    <p:sldLayoutId id="2147485670" r:id="rId20"/>
    <p:sldLayoutId id="2147485672" r:id="rId21"/>
    <p:sldLayoutId id="2147485673" r:id="rId2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rgbClr val="31859C"/>
          </a:solidFill>
          <a:latin typeface="Andes" panose="02000000000000000000" pitchFamily="50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002345"/>
          </a:solidFill>
          <a:latin typeface="Andes" panose="02000000000000000000" pitchFamily="50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2345"/>
          </a:solidFill>
          <a:latin typeface="Andes" panose="02000000000000000000" pitchFamily="50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002345"/>
          </a:solidFill>
          <a:latin typeface="Andes" panose="02000000000000000000" pitchFamily="50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002345"/>
          </a:solidFill>
          <a:latin typeface="Andes" panose="02000000000000000000" pitchFamily="50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002345"/>
          </a:solidFill>
          <a:latin typeface="Andes" panose="02000000000000000000" pitchFamily="50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lang="en-US" sz="1200" kern="1200" baseline="0" dirty="0" smtClean="0">
          <a:solidFill>
            <a:srgbClr val="002345"/>
          </a:solidFill>
          <a:latin typeface="Andes" panose="02000000000000000000" pitchFamily="50" charset="0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10919885" y="6323018"/>
            <a:ext cx="465667" cy="534987"/>
          </a:xfrm>
          <a:custGeom>
            <a:avLst/>
            <a:gdLst>
              <a:gd name="T0" fmla="*/ 0 w 638"/>
              <a:gd name="T1" fmla="*/ 0 h 1194"/>
              <a:gd name="T2" fmla="*/ 2147483646 w 638"/>
              <a:gd name="T3" fmla="*/ 2147483646 h 1194"/>
              <a:gd name="T4" fmla="*/ 2147483646 w 638"/>
              <a:gd name="T5" fmla="*/ 2147483646 h 1194"/>
              <a:gd name="T6" fmla="*/ 2147483646 w 638"/>
              <a:gd name="T7" fmla="*/ 2147483646 h 1194"/>
              <a:gd name="T8" fmla="*/ 2147483646 w 638"/>
              <a:gd name="T9" fmla="*/ 2147483646 h 1194"/>
              <a:gd name="T10" fmla="*/ 2147483646 w 638"/>
              <a:gd name="T11" fmla="*/ 2147483646 h 1194"/>
              <a:gd name="T12" fmla="*/ 2147483646 w 638"/>
              <a:gd name="T13" fmla="*/ 2147483646 h 1194"/>
              <a:gd name="T14" fmla="*/ 2147483646 w 638"/>
              <a:gd name="T15" fmla="*/ 2147483646 h 1194"/>
              <a:gd name="T16" fmla="*/ 2147483646 w 638"/>
              <a:gd name="T17" fmla="*/ 2147483646 h 1194"/>
              <a:gd name="T18" fmla="*/ 2147483646 w 638"/>
              <a:gd name="T19" fmla="*/ 2147483646 h 1194"/>
              <a:gd name="T20" fmla="*/ 2147483646 w 638"/>
              <a:gd name="T21" fmla="*/ 2147483646 h 1194"/>
              <a:gd name="T22" fmla="*/ 2147483646 w 638"/>
              <a:gd name="T23" fmla="*/ 2147483646 h 1194"/>
              <a:gd name="T24" fmla="*/ 2147483646 w 638"/>
              <a:gd name="T25" fmla="*/ 2147483646 h 1194"/>
              <a:gd name="T26" fmla="*/ 2147483646 w 638"/>
              <a:gd name="T27" fmla="*/ 2147483646 h 1194"/>
              <a:gd name="T28" fmla="*/ 2147483646 w 638"/>
              <a:gd name="T29" fmla="*/ 2147483646 h 1194"/>
              <a:gd name="T30" fmla="*/ 2147483646 w 638"/>
              <a:gd name="T31" fmla="*/ 2147483646 h 1194"/>
              <a:gd name="T32" fmla="*/ 2147483646 w 638"/>
              <a:gd name="T33" fmla="*/ 2147483646 h 1194"/>
              <a:gd name="T34" fmla="*/ 2147483646 w 638"/>
              <a:gd name="T35" fmla="*/ 2147483646 h 1194"/>
              <a:gd name="T36" fmla="*/ 2147483646 w 638"/>
              <a:gd name="T37" fmla="*/ 2147483646 h 1194"/>
              <a:gd name="T38" fmla="*/ 2147483646 w 638"/>
              <a:gd name="T39" fmla="*/ 2147483646 h 1194"/>
              <a:gd name="T40" fmla="*/ 2147483646 w 638"/>
              <a:gd name="T41" fmla="*/ 2147483646 h 1194"/>
              <a:gd name="T42" fmla="*/ 2147483646 w 638"/>
              <a:gd name="T43" fmla="*/ 2147483646 h 1194"/>
              <a:gd name="T44" fmla="*/ 2147483646 w 638"/>
              <a:gd name="T45" fmla="*/ 2147483646 h 1194"/>
              <a:gd name="T46" fmla="*/ 2147483646 w 638"/>
              <a:gd name="T47" fmla="*/ 2147483646 h 1194"/>
              <a:gd name="T48" fmla="*/ 2147483646 w 638"/>
              <a:gd name="T49" fmla="*/ 2147483646 h 1194"/>
              <a:gd name="T50" fmla="*/ 2147483646 w 638"/>
              <a:gd name="T51" fmla="*/ 2147483646 h 1194"/>
              <a:gd name="T52" fmla="*/ 2147483646 w 638"/>
              <a:gd name="T53" fmla="*/ 2147483646 h 1194"/>
              <a:gd name="T54" fmla="*/ 2147483646 w 638"/>
              <a:gd name="T55" fmla="*/ 2147483646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sz="1200" dirty="0">
              <a:latin typeface="Andes" panose="02000000000000000000" pitchFamily="50" charset="0"/>
            </a:endParaRPr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11394017" y="6146800"/>
            <a:ext cx="328083" cy="1651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sz="1200" dirty="0">
              <a:latin typeface="Andes" panose="02000000000000000000" pitchFamily="50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4" y="301625"/>
            <a:ext cx="11281833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1" y="1697042"/>
            <a:ext cx="1130511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11578170" y="620712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200" dirty="0">
              <a:latin typeface="Andes" panose="02000000000000000000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80484" y="6356355"/>
            <a:ext cx="423333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eaLnBrk="1" hangingPunct="1">
              <a:defRPr sz="825" b="0" smtClean="0">
                <a:solidFill>
                  <a:srgbClr val="595959"/>
                </a:solidFill>
                <a:latin typeface="Andes" panose="02000000000000000000" pitchFamily="50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0FA4145-44F5-44EB-86E2-23717ED90D7A}" type="slidenum">
              <a:rPr lang="en-US" altLang="en-US" smtClean="0"/>
              <a:pPr>
                <a:defRPr/>
              </a:pPr>
              <a:t>‹nº›</a:t>
            </a:fld>
            <a:endParaRPr lang="en-US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629302-91B5-462F-9280-4C9724FB4A1E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8399999" y="6146800"/>
            <a:ext cx="3519500" cy="63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3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89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  <p:sldLayoutId id="2147485701" r:id="rId13"/>
    <p:sldLayoutId id="2147485702" r:id="rId14"/>
    <p:sldLayoutId id="2147485703" r:id="rId15"/>
    <p:sldLayoutId id="2147485704" r:id="rId16"/>
    <p:sldLayoutId id="2147485705" r:id="rId17"/>
    <p:sldLayoutId id="2147485706" r:id="rId18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ndes" panose="02000000000000000000" pitchFamily="50" charset="0"/>
          <a:ea typeface="MS PGothic" pitchFamily="34" charset="-128"/>
          <a:cs typeface="Andes" panose="02000000000000000000" pitchFamily="50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1950" b="1">
          <a:solidFill>
            <a:srgbClr val="014C6D"/>
          </a:solidFill>
          <a:latin typeface="Trebuchet MS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1950" b="1">
          <a:solidFill>
            <a:srgbClr val="014C6D"/>
          </a:solidFill>
          <a:latin typeface="Trebuchet MS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1950" b="1">
          <a:solidFill>
            <a:srgbClr val="014C6D"/>
          </a:solidFill>
          <a:latin typeface="Trebuchet MS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1950" b="1">
          <a:solidFill>
            <a:srgbClr val="014C6D"/>
          </a:solidFill>
          <a:latin typeface="Trebuchet MS" pitchFamily="34" charset="0"/>
        </a:defRPr>
      </a:lvl9pPr>
    </p:titleStyle>
    <p:bodyStyle>
      <a:lvl1pPr marL="257175" indent="-257175" algn="l" rtl="0" eaLnBrk="0" fontAlgn="base" hangingPunct="0">
        <a:lnSpc>
          <a:spcPct val="150000"/>
        </a:lnSpc>
        <a:spcBef>
          <a:spcPts val="135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ndes" panose="02000000000000000000" pitchFamily="50" charset="0"/>
          <a:ea typeface="MS PGothic" pitchFamily="34" charset="-128"/>
          <a:cs typeface="Arial"/>
        </a:defRPr>
      </a:lvl1pPr>
      <a:lvl2pPr marL="214313" indent="-2143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ndes" panose="02000000000000000000" pitchFamily="50" charset="0"/>
          <a:ea typeface="MS PGothic" pitchFamily="34" charset="-128"/>
          <a:cs typeface="Arial"/>
        </a:defRPr>
      </a:lvl2pPr>
      <a:lvl3pPr marL="214313" indent="-2143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623888" indent="-2143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ndes" panose="02000000000000000000" pitchFamily="50" charset="0"/>
          <a:ea typeface="MS PGothic" pitchFamily="34" charset="-128"/>
          <a:cs typeface="Arial"/>
        </a:defRPr>
      </a:lvl4pPr>
      <a:lvl5pPr marL="897731" indent="-2143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ndes" panose="02000000000000000000" pitchFamily="50" charset="0"/>
          <a:ea typeface="MS PGothic" pitchFamily="34" charset="-128"/>
          <a:cs typeface="Arial"/>
        </a:defRPr>
      </a:lvl5pPr>
      <a:lvl6pPr marL="377190" indent="-17145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350">
          <a:solidFill>
            <a:schemeClr val="tx2">
              <a:lumMod val="65000"/>
              <a:lumOff val="35000"/>
            </a:schemeClr>
          </a:solidFill>
          <a:latin typeface="Andes" panose="02000000000000000000" pitchFamily="50" charset="0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2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2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10919885" y="6323018"/>
            <a:ext cx="465667" cy="534987"/>
          </a:xfrm>
          <a:custGeom>
            <a:avLst/>
            <a:gdLst>
              <a:gd name="T0" fmla="*/ 0 w 638"/>
              <a:gd name="T1" fmla="*/ 0 h 1194"/>
              <a:gd name="T2" fmla="*/ 2147483646 w 638"/>
              <a:gd name="T3" fmla="*/ 2147483646 h 1194"/>
              <a:gd name="T4" fmla="*/ 2147483646 w 638"/>
              <a:gd name="T5" fmla="*/ 2147483646 h 1194"/>
              <a:gd name="T6" fmla="*/ 2147483646 w 638"/>
              <a:gd name="T7" fmla="*/ 2147483646 h 1194"/>
              <a:gd name="T8" fmla="*/ 2147483646 w 638"/>
              <a:gd name="T9" fmla="*/ 2147483646 h 1194"/>
              <a:gd name="T10" fmla="*/ 2147483646 w 638"/>
              <a:gd name="T11" fmla="*/ 2147483646 h 1194"/>
              <a:gd name="T12" fmla="*/ 2147483646 w 638"/>
              <a:gd name="T13" fmla="*/ 2147483646 h 1194"/>
              <a:gd name="T14" fmla="*/ 2147483646 w 638"/>
              <a:gd name="T15" fmla="*/ 2147483646 h 1194"/>
              <a:gd name="T16" fmla="*/ 2147483646 w 638"/>
              <a:gd name="T17" fmla="*/ 2147483646 h 1194"/>
              <a:gd name="T18" fmla="*/ 2147483646 w 638"/>
              <a:gd name="T19" fmla="*/ 2147483646 h 1194"/>
              <a:gd name="T20" fmla="*/ 2147483646 w 638"/>
              <a:gd name="T21" fmla="*/ 2147483646 h 1194"/>
              <a:gd name="T22" fmla="*/ 2147483646 w 638"/>
              <a:gd name="T23" fmla="*/ 2147483646 h 1194"/>
              <a:gd name="T24" fmla="*/ 2147483646 w 638"/>
              <a:gd name="T25" fmla="*/ 2147483646 h 1194"/>
              <a:gd name="T26" fmla="*/ 2147483646 w 638"/>
              <a:gd name="T27" fmla="*/ 2147483646 h 1194"/>
              <a:gd name="T28" fmla="*/ 2147483646 w 638"/>
              <a:gd name="T29" fmla="*/ 2147483646 h 1194"/>
              <a:gd name="T30" fmla="*/ 2147483646 w 638"/>
              <a:gd name="T31" fmla="*/ 2147483646 h 1194"/>
              <a:gd name="T32" fmla="*/ 2147483646 w 638"/>
              <a:gd name="T33" fmla="*/ 2147483646 h 1194"/>
              <a:gd name="T34" fmla="*/ 2147483646 w 638"/>
              <a:gd name="T35" fmla="*/ 2147483646 h 1194"/>
              <a:gd name="T36" fmla="*/ 2147483646 w 638"/>
              <a:gd name="T37" fmla="*/ 2147483646 h 1194"/>
              <a:gd name="T38" fmla="*/ 2147483646 w 638"/>
              <a:gd name="T39" fmla="*/ 2147483646 h 1194"/>
              <a:gd name="T40" fmla="*/ 2147483646 w 638"/>
              <a:gd name="T41" fmla="*/ 2147483646 h 1194"/>
              <a:gd name="T42" fmla="*/ 2147483646 w 638"/>
              <a:gd name="T43" fmla="*/ 2147483646 h 1194"/>
              <a:gd name="T44" fmla="*/ 2147483646 w 638"/>
              <a:gd name="T45" fmla="*/ 2147483646 h 1194"/>
              <a:gd name="T46" fmla="*/ 2147483646 w 638"/>
              <a:gd name="T47" fmla="*/ 2147483646 h 1194"/>
              <a:gd name="T48" fmla="*/ 2147483646 w 638"/>
              <a:gd name="T49" fmla="*/ 2147483646 h 1194"/>
              <a:gd name="T50" fmla="*/ 2147483646 w 638"/>
              <a:gd name="T51" fmla="*/ 2147483646 h 1194"/>
              <a:gd name="T52" fmla="*/ 2147483646 w 638"/>
              <a:gd name="T53" fmla="*/ 2147483646 h 1194"/>
              <a:gd name="T54" fmla="*/ 2147483646 w 638"/>
              <a:gd name="T55" fmla="*/ 2147483646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sz="1200" dirty="0">
              <a:latin typeface="Andes" panose="02000000000000000000" pitchFamily="50" charset="0"/>
            </a:endParaRPr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11394017" y="6146800"/>
            <a:ext cx="328083" cy="1651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 sz="1200" dirty="0">
              <a:latin typeface="Andes" panose="02000000000000000000" pitchFamily="50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4" y="301625"/>
            <a:ext cx="11281833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1" y="1697042"/>
            <a:ext cx="1130511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11578170" y="620712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200" dirty="0">
              <a:latin typeface="Andes" panose="02000000000000000000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80484" y="6356355"/>
            <a:ext cx="423333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eaLnBrk="1" hangingPunct="1">
              <a:defRPr sz="825" b="0" smtClean="0">
                <a:solidFill>
                  <a:srgbClr val="595959"/>
                </a:solidFill>
                <a:latin typeface="Andes" panose="02000000000000000000" pitchFamily="50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0FA4145-44F5-44EB-86E2-23717ED90D7A}" type="slidenum">
              <a:rPr lang="en-US" altLang="en-US" smtClean="0"/>
              <a:pPr>
                <a:defRPr/>
              </a:pPr>
              <a:t>‹nº›</a:t>
            </a:fld>
            <a:endParaRPr lang="en-US" alt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494" y="6372230"/>
            <a:ext cx="2402609" cy="35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10" r:id="rId1"/>
    <p:sldLayoutId id="2147485711" r:id="rId2"/>
    <p:sldLayoutId id="2147485712" r:id="rId3"/>
    <p:sldLayoutId id="2147485713" r:id="rId4"/>
    <p:sldLayoutId id="2147485714" r:id="rId5"/>
    <p:sldLayoutId id="2147485715" r:id="rId6"/>
    <p:sldLayoutId id="2147485716" r:id="rId7"/>
    <p:sldLayoutId id="2147485717" r:id="rId8"/>
    <p:sldLayoutId id="2147485718" r:id="rId9"/>
    <p:sldLayoutId id="2147485719" r:id="rId10"/>
    <p:sldLayoutId id="2147485720" r:id="rId11"/>
    <p:sldLayoutId id="2147485721" r:id="rId12"/>
    <p:sldLayoutId id="2147485722" r:id="rId13"/>
    <p:sldLayoutId id="2147485723" r:id="rId14"/>
    <p:sldLayoutId id="2147485724" r:id="rId15"/>
    <p:sldLayoutId id="2147485725" r:id="rId16"/>
    <p:sldLayoutId id="2147485726" r:id="rId17"/>
    <p:sldLayoutId id="2147485727" r:id="rId18"/>
    <p:sldLayoutId id="2147485728" r:id="rId19"/>
    <p:sldLayoutId id="2147485729" r:id="rId2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ndes" panose="02000000000000000000" pitchFamily="50" charset="0"/>
          <a:ea typeface="MS PGothic" pitchFamily="34" charset="-128"/>
          <a:cs typeface="Andes" panose="02000000000000000000" pitchFamily="50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165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1950" b="1">
          <a:solidFill>
            <a:srgbClr val="014C6D"/>
          </a:solidFill>
          <a:latin typeface="Trebuchet MS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1950" b="1">
          <a:solidFill>
            <a:srgbClr val="014C6D"/>
          </a:solidFill>
          <a:latin typeface="Trebuchet MS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1950" b="1">
          <a:solidFill>
            <a:srgbClr val="014C6D"/>
          </a:solidFill>
          <a:latin typeface="Trebuchet MS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1950" b="1">
          <a:solidFill>
            <a:srgbClr val="014C6D"/>
          </a:solidFill>
          <a:latin typeface="Trebuchet MS" pitchFamily="34" charset="0"/>
        </a:defRPr>
      </a:lvl9pPr>
    </p:titleStyle>
    <p:bodyStyle>
      <a:lvl1pPr marL="257175" indent="-257175" algn="l" rtl="0" eaLnBrk="0" fontAlgn="base" hangingPunct="0">
        <a:lnSpc>
          <a:spcPct val="150000"/>
        </a:lnSpc>
        <a:spcBef>
          <a:spcPts val="135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ndes" panose="02000000000000000000" pitchFamily="50" charset="0"/>
          <a:ea typeface="MS PGothic" pitchFamily="34" charset="-128"/>
          <a:cs typeface="Arial"/>
        </a:defRPr>
      </a:lvl1pPr>
      <a:lvl2pPr marL="214313" indent="-2143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ndes" panose="02000000000000000000" pitchFamily="50" charset="0"/>
          <a:ea typeface="MS PGothic" pitchFamily="34" charset="-128"/>
          <a:cs typeface="Arial"/>
        </a:defRPr>
      </a:lvl2pPr>
      <a:lvl3pPr marL="214313" indent="-2143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623888" indent="-2143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ndes" panose="02000000000000000000" pitchFamily="50" charset="0"/>
          <a:ea typeface="MS PGothic" pitchFamily="34" charset="-128"/>
          <a:cs typeface="Arial"/>
        </a:defRPr>
      </a:lvl4pPr>
      <a:lvl5pPr marL="897731" indent="-2143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ndes" panose="02000000000000000000" pitchFamily="50" charset="0"/>
          <a:ea typeface="MS PGothic" pitchFamily="34" charset="-128"/>
          <a:cs typeface="Arial"/>
        </a:defRPr>
      </a:lvl5pPr>
      <a:lvl6pPr marL="377190" indent="-17145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350">
          <a:solidFill>
            <a:schemeClr val="tx2">
              <a:lumMod val="65000"/>
              <a:lumOff val="35000"/>
            </a:schemeClr>
          </a:solidFill>
          <a:latin typeface="Andes" panose="02000000000000000000" pitchFamily="50" charset="0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2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2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10946" y="818564"/>
            <a:ext cx="11767278" cy="227058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4800" i="1" dirty="0"/>
              <a:t>Pro-Gestão</a:t>
            </a:r>
            <a:r>
              <a:rPr lang="pt-BR" sz="3600" dirty="0"/>
              <a:t>:</a:t>
            </a:r>
            <a:br>
              <a:rPr lang="pt-BR" sz="3600" dirty="0"/>
            </a:br>
            <a:r>
              <a:rPr lang="pt-BR" sz="3000" dirty="0"/>
              <a:t>Sustentabilidade Fiscal e Eficiência</a:t>
            </a:r>
            <a:r>
              <a:rPr lang="pt-BR" sz="2800" dirty="0"/>
              <a:t> </a:t>
            </a:r>
            <a:r>
              <a:rPr lang="pt-BR" sz="3000" dirty="0"/>
              <a:t>do</a:t>
            </a:r>
            <a:r>
              <a:rPr lang="pt-BR" sz="3000" i="1" dirty="0"/>
              <a:t> </a:t>
            </a:r>
            <a:r>
              <a:rPr lang="pt-BR" sz="3000" dirty="0"/>
              <a:t>Gasto</a:t>
            </a:r>
            <a:r>
              <a:rPr lang="pt-B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514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07588A-5E9F-45EB-A2F3-5432BBCA3543}"/>
              </a:ext>
            </a:extLst>
          </p:cNvPr>
          <p:cNvSpPr/>
          <p:nvPr/>
        </p:nvSpPr>
        <p:spPr bwMode="auto">
          <a:xfrm>
            <a:off x="7881579" y="6260124"/>
            <a:ext cx="2215662" cy="46540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A3A88406-00ED-49BD-AC8B-179F12ED3546}"/>
              </a:ext>
            </a:extLst>
          </p:cNvPr>
          <p:cNvSpPr txBox="1">
            <a:spLocks/>
          </p:cNvSpPr>
          <p:nvPr/>
        </p:nvSpPr>
        <p:spPr bwMode="auto">
          <a:xfrm>
            <a:off x="255925" y="167640"/>
            <a:ext cx="11339015" cy="79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i="0">
                <a:solidFill>
                  <a:schemeClr val="tx1"/>
                </a:solidFill>
                <a:latin typeface="Andes" panose="02000000000000000000" pitchFamily="50" charset="0"/>
                <a:ea typeface="MS PGothic" pitchFamily="34" charset="-128"/>
                <a:cs typeface="Andes" panose="02000000000000000000" pitchFamily="50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5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5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5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5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014C6D"/>
                </a:solidFill>
                <a:latin typeface="Trebuchet MS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014C6D"/>
                </a:solidFill>
                <a:latin typeface="Trebuchet MS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014C6D"/>
                </a:solidFill>
                <a:latin typeface="Trebuchet MS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r>
              <a:rPr lang="pt-BR" dirty="0"/>
              <a:t>Desafios Estruturais da Administração Pública Brasileira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995D93-8869-41A8-9064-A6A07C7542E8}"/>
              </a:ext>
            </a:extLst>
          </p:cNvPr>
          <p:cNvSpPr/>
          <p:nvPr/>
        </p:nvSpPr>
        <p:spPr bwMode="auto">
          <a:xfrm>
            <a:off x="8402595" y="6091882"/>
            <a:ext cx="3389293" cy="6678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060AABE-9D2B-4DC6-8EA5-647FEB31B387}"/>
              </a:ext>
            </a:extLst>
          </p:cNvPr>
          <p:cNvSpPr txBox="1">
            <a:spLocks/>
          </p:cNvSpPr>
          <p:nvPr/>
        </p:nvSpPr>
        <p:spPr>
          <a:xfrm>
            <a:off x="379828" y="1520354"/>
            <a:ext cx="11099409" cy="5091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900" b="0" i="0" kern="1200">
                <a:solidFill>
                  <a:srgbClr val="0E2F50"/>
                </a:solidFill>
                <a:latin typeface="Andes" panose="0200000000000000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b="0" i="0" kern="1200">
                <a:solidFill>
                  <a:srgbClr val="0E2F50"/>
                </a:solidFill>
                <a:latin typeface="Andes ExtraLight" panose="020000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rgbClr val="0E2F5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rgbClr val="0E2F5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rgbClr val="0E2F5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defRPr/>
            </a:pPr>
            <a:r>
              <a:rPr lang="pt-BR" sz="2000" b="1" dirty="0">
                <a:latin typeface="Calibri" panose="020F0502020204030204" pitchFamily="34" charset="0"/>
              </a:rPr>
              <a:t>Ambiente fiscal macroeconômico desafiador e pouco investimento público: </a:t>
            </a:r>
            <a:r>
              <a:rPr lang="pt-BR" sz="2000" dirty="0">
                <a:latin typeface="Calibri" panose="020F0502020204030204" pitchFamily="34" charset="0"/>
              </a:rPr>
              <a:t>rigidez e aumento do gasto obrigatório reduzem o espaço para gastos de capital;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2000" b="1" dirty="0">
                <a:latin typeface="Calibri" panose="020F0502020204030204" pitchFamily="34" charset="0"/>
              </a:rPr>
              <a:t>Baixa Eficiência e Qualidade do Gasto Publico</a:t>
            </a:r>
            <a:r>
              <a:rPr lang="pt-BR" sz="2000" dirty="0">
                <a:latin typeface="Calibri" panose="020F0502020204030204" pitchFamily="34" charset="0"/>
              </a:rPr>
              <a:t>: fraquezas na priorização estratégica e avaliação de investimento e gestão;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pt-BR" sz="2000" b="1" dirty="0">
                <a:latin typeface="Calibri" panose="020F0502020204030204" pitchFamily="34" charset="0"/>
              </a:rPr>
              <a:t>Alto Gasto com Pessoal e Pouca Gestão dos Recursos Humanos</a:t>
            </a:r>
            <a:r>
              <a:rPr lang="pt-BR" sz="2000" dirty="0">
                <a:latin typeface="Calibri" panose="020F0502020204030204" pitchFamily="34" charset="0"/>
              </a:rPr>
              <a:t>: setor público com alto prêmio salarial, sistemas de carreiras rígido e fragmentado, poucos incentivos para melhorar o desempenho;</a:t>
            </a:r>
          </a:p>
          <a:p>
            <a:pPr lvl="0" algn="just" fontAlgn="auto">
              <a:spcAft>
                <a:spcPts val="0"/>
              </a:spcAft>
              <a:defRPr/>
            </a:pPr>
            <a:r>
              <a:rPr lang="pt-BR" sz="2000" b="1" dirty="0">
                <a:latin typeface="Calibri" panose="020F0502020204030204" pitchFamily="34" charset="0"/>
              </a:rPr>
              <a:t>Excessiva Burocracia e Abordagem Legalista</a:t>
            </a:r>
            <a:r>
              <a:rPr lang="pt-BR" sz="2000" dirty="0">
                <a:latin typeface="Calibri" panose="020F0502020204030204" pitchFamily="34" charset="0"/>
              </a:rPr>
              <a:t>: maior prioridade à conformidade e publicação de normativas em detrimento da eficiência e dos resultados;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2000" b="1" dirty="0">
                <a:latin typeface="Calibri" panose="020F0502020204030204" pitchFamily="34" charset="0"/>
              </a:rPr>
              <a:t>Sistemas e Processos desatualizados</a:t>
            </a:r>
            <a:r>
              <a:rPr lang="pt-BR" sz="2000" dirty="0">
                <a:latin typeface="Calibri" panose="020F0502020204030204" pitchFamily="34" charset="0"/>
              </a:rPr>
              <a:t>: baixa digitalização de serviços e processos ineficientes que afetam a eficiência na prestação de serviços;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2000" b="1" dirty="0">
                <a:latin typeface="Calibri" panose="020F0502020204030204" pitchFamily="34" charset="0"/>
              </a:rPr>
              <a:t>Prestação de Contas</a:t>
            </a:r>
            <a:r>
              <a:rPr lang="pt-BR" sz="2000" dirty="0">
                <a:latin typeface="Calibri" panose="020F0502020204030204" pitchFamily="34" charset="0"/>
              </a:rPr>
              <a:t>: Controle interno e externo precisa ser fortalecido para evitar mal uso dos recursos públicos;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2000" b="1" dirty="0">
                <a:latin typeface="Calibri" panose="020F0502020204030204" pitchFamily="34" charset="0"/>
              </a:rPr>
              <a:t>Administração Publica Fragmentada</a:t>
            </a:r>
            <a:r>
              <a:rPr lang="pt-BR" sz="2000" dirty="0">
                <a:latin typeface="Calibri" panose="020F0502020204030204" pitchFamily="34" charset="0"/>
              </a:rPr>
              <a:t>: pouca coordenação entre níveis de governo. A gestão de projetos é geralmente fraca, o financiamento incerto, o que leva a altos custos, atrasos e baixa qualidade dos projetos. </a:t>
            </a:r>
          </a:p>
          <a:p>
            <a:pPr lvl="0" algn="just" fontAlgn="auto">
              <a:spcAft>
                <a:spcPts val="0"/>
              </a:spcAft>
              <a:defRPr/>
            </a:pP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82414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029798-0532-4E8E-8A71-41CE7FC6D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925F-EC9C-4077-B2B4-5B768C4AB821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862321-85D7-4CDA-B4E2-970019850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51" y="334787"/>
            <a:ext cx="11282705" cy="756707"/>
          </a:xfrm>
        </p:spPr>
        <p:txBody>
          <a:bodyPr/>
          <a:lstStyle/>
          <a:p>
            <a:r>
              <a:rPr lang="pt-BR" dirty="0"/>
              <a:t>Pro-Gestão – </a:t>
            </a:r>
            <a:r>
              <a:rPr lang="pt-BR" dirty="0">
                <a:solidFill>
                  <a:srgbClr val="FF0000"/>
                </a:solidFill>
              </a:rPr>
              <a:t>Indicativo primeira fase</a:t>
            </a:r>
            <a:r>
              <a:rPr lang="pt-BR" dirty="0"/>
              <a:t>:</a:t>
            </a:r>
            <a:endParaRPr lang="pt-BR" i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C9B717-806B-4618-B8ED-527EA6D4F039}"/>
              </a:ext>
            </a:extLst>
          </p:cNvPr>
          <p:cNvGrpSpPr/>
          <p:nvPr/>
        </p:nvGrpSpPr>
        <p:grpSpPr>
          <a:xfrm>
            <a:off x="881335" y="1580451"/>
            <a:ext cx="10407276" cy="5143912"/>
            <a:chOff x="1055930" y="1580659"/>
            <a:chExt cx="10407276" cy="5143912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18F6319-6DD1-4DBD-B1BE-22D3857B3EEF}"/>
                </a:ext>
              </a:extLst>
            </p:cNvPr>
            <p:cNvSpPr/>
            <p:nvPr/>
          </p:nvSpPr>
          <p:spPr>
            <a:xfrm>
              <a:off x="1069288" y="2103334"/>
              <a:ext cx="10393918" cy="462123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4B6C1A8-F753-41E0-A466-0CD530D6B5A1}"/>
                </a:ext>
              </a:extLst>
            </p:cNvPr>
            <p:cNvGrpSpPr/>
            <p:nvPr/>
          </p:nvGrpSpPr>
          <p:grpSpPr>
            <a:xfrm>
              <a:off x="6171765" y="2120676"/>
              <a:ext cx="715903" cy="674720"/>
              <a:chOff x="4886883" y="1452512"/>
              <a:chExt cx="670086" cy="662128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8F8F3E42-1459-486F-9A98-EDFEB073D19D}"/>
                  </a:ext>
                </a:extLst>
              </p:cNvPr>
              <p:cNvSpPr/>
              <p:nvPr/>
            </p:nvSpPr>
            <p:spPr>
              <a:xfrm>
                <a:off x="4886883" y="1452512"/>
                <a:ext cx="670086" cy="66212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2F2F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pic>
            <p:nvPicPr>
              <p:cNvPr id="7" name="Picture 2" descr="http://whitelightgrp.com/wp-content/uploads/AutoSystems-Icon.png">
                <a:extLst>
                  <a:ext uri="{FF2B5EF4-FFF2-40B4-BE49-F238E27FC236}">
                    <a16:creationId xmlns:a16="http://schemas.microsoft.com/office/drawing/2014/main" id="{B02AE830-7761-4483-942E-9C977BFFD1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14115" y="1561780"/>
                <a:ext cx="494867" cy="346407"/>
              </a:xfrm>
              <a:prstGeom prst="rect">
                <a:avLst/>
              </a:prstGeom>
              <a:solidFill>
                <a:schemeClr val="bg1"/>
              </a:solidFill>
              <a:effectLst>
                <a:reflection blurRad="6350" stA="52000" endA="300" endPos="35000" dir="5400000" sy="-100000" algn="bl" rotWithShape="0"/>
              </a:effectLst>
            </p:spPr>
          </p:pic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EE23605-4BF2-4AC1-B991-CE6EC402CD22}"/>
                </a:ext>
              </a:extLst>
            </p:cNvPr>
            <p:cNvSpPr/>
            <p:nvPr/>
          </p:nvSpPr>
          <p:spPr>
            <a:xfrm>
              <a:off x="1055930" y="3345140"/>
              <a:ext cx="3610588" cy="27756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pt-BR" sz="105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Gestão de recursos humanos</a:t>
              </a:r>
              <a:r>
                <a:rPr lang="pt-BR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pt-BR" sz="1050" b="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planejamento estratégico da força de trabalho, dimensionamento correto, reforma de carreira e revisões funcionais.</a:t>
              </a:r>
            </a:p>
            <a:p>
              <a:pPr marL="228600" indent="-228600">
                <a:buFont typeface="+mj-lt"/>
                <a:buAutoNum type="arabicPeriod"/>
              </a:pPr>
              <a:endParaRPr lang="pt-BR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pt-BR" sz="105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Previdência</a:t>
              </a:r>
              <a:r>
                <a:rPr lang="pt-BR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pt-BR" sz="1050" b="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sistemas alternativos de previdência; análise de impacto</a:t>
              </a:r>
            </a:p>
            <a:p>
              <a:pPr marL="228600" indent="-228600">
                <a:buFont typeface="+mj-lt"/>
                <a:buAutoNum type="arabicPeriod"/>
              </a:pPr>
              <a:endParaRPr lang="pt-BR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pt-BR" sz="105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Compras</a:t>
              </a:r>
              <a:r>
                <a:rPr lang="pt-BR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pt-BR" sz="1050" b="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análises e melhorias do sistema</a:t>
              </a:r>
              <a:r>
                <a:rPr lang="pt-BR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228600" indent="-228600">
                <a:buFont typeface="+mj-lt"/>
                <a:buAutoNum type="arabicPeriod"/>
              </a:pPr>
              <a:endParaRPr lang="pt-BR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pt-BR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Sistemas de investimento público: </a:t>
              </a:r>
              <a:r>
                <a:rPr lang="pt-BR" sz="1050" b="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avaliação, análise e banco de projetos.</a:t>
              </a:r>
            </a:p>
            <a:p>
              <a:pPr marL="228600" indent="-228600">
                <a:buFont typeface="+mj-lt"/>
                <a:buAutoNum type="arabicPeriod"/>
              </a:pPr>
              <a:endParaRPr lang="pt-BR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pt-BR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Fundos: </a:t>
              </a:r>
              <a:r>
                <a:rPr lang="pt-BR" sz="1050" b="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garantia PPP; gestão de ativos</a:t>
              </a:r>
              <a:r>
                <a:rPr lang="pt-BR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228600" indent="-228600">
                <a:buFont typeface="+mj-lt"/>
                <a:buAutoNum type="arabicPeriod"/>
              </a:pPr>
              <a:endParaRPr lang="pt-BR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pt-BR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Empresas publicas: </a:t>
              </a:r>
              <a:r>
                <a:rPr lang="pt-BR" sz="1050" b="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melhorar a gestão; evidência para a privatização potencial</a:t>
              </a:r>
              <a:r>
                <a:rPr lang="pt-BR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pt-BR" sz="105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BE5E306-1944-4392-BBF8-E0B27FAF720E}"/>
                </a:ext>
              </a:extLst>
            </p:cNvPr>
            <p:cNvSpPr/>
            <p:nvPr/>
          </p:nvSpPr>
          <p:spPr>
            <a:xfrm>
              <a:off x="4832467" y="3361440"/>
              <a:ext cx="3513006" cy="27418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pt-BR" sz="1050" u="sng" dirty="0">
                  <a:solidFill>
                    <a:schemeClr val="accent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Digitalização</a:t>
              </a:r>
              <a:r>
                <a:rPr lang="pt-BR" sz="1050" b="0" u="sng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serviços públicos on-line</a:t>
              </a:r>
              <a:r>
                <a:rPr lang="pt-BR" sz="1050" b="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228600" indent="-228600">
                <a:buFont typeface="+mj-lt"/>
                <a:buAutoNum type="arabicPeriod"/>
              </a:pPr>
              <a:endParaRPr lang="pt-BR" sz="1050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pt-BR" sz="105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Transparência</a:t>
              </a:r>
              <a:r>
                <a:rPr lang="pt-BR" sz="1050" b="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dados abertos, confiáveis e acessíveis.</a:t>
              </a:r>
            </a:p>
            <a:p>
              <a:pPr marL="228600" indent="-228600">
                <a:buFont typeface="+mj-lt"/>
                <a:buAutoNum type="arabicPeriod"/>
              </a:pPr>
              <a:endParaRPr lang="pt-BR" sz="1050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pt-BR" sz="105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Evidência</a:t>
              </a:r>
              <a:r>
                <a:rPr lang="pt-BR" sz="1050" b="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5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para</a:t>
              </a:r>
              <a:r>
                <a:rPr lang="pt-BR" sz="1050" b="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5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tomada</a:t>
              </a:r>
              <a:r>
                <a:rPr lang="pt-BR" sz="1050" b="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5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lang="pt-BR" sz="1050" b="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5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decisão</a:t>
              </a:r>
              <a:r>
                <a:rPr lang="pt-BR" sz="1050" b="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sistemas de apoio para a administração e uso de dados para tomada de decisão.</a:t>
              </a:r>
            </a:p>
            <a:p>
              <a:pPr marL="228600" indent="-228600">
                <a:buFont typeface="+mj-lt"/>
                <a:buAutoNum type="arabicPeriod"/>
              </a:pPr>
              <a:endParaRPr lang="pt-BR" sz="1050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pt-BR" sz="105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Instituições</a:t>
              </a:r>
              <a:r>
                <a:rPr lang="pt-BR" sz="1050" b="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5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  <a:r>
                <a:rPr lang="pt-BR" sz="1050" b="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105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controle</a:t>
              </a:r>
              <a:r>
                <a:rPr lang="pt-BR" sz="1050" b="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auditoria efetiva; adoção de normas internacionais</a:t>
              </a:r>
              <a:endParaRPr lang="pt-BR" sz="105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E28EF37-00E1-4E9F-B6AC-D148A33AE506}"/>
                </a:ext>
              </a:extLst>
            </p:cNvPr>
            <p:cNvSpPr/>
            <p:nvPr/>
          </p:nvSpPr>
          <p:spPr>
            <a:xfrm>
              <a:off x="4832466" y="2855470"/>
              <a:ext cx="3513006" cy="473449"/>
            </a:xfrm>
            <a:prstGeom prst="rect">
              <a:avLst/>
            </a:prstGeom>
            <a:noFill/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Modernização / Governo Digital</a:t>
              </a:r>
              <a:endParaRPr 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D2F38C3-DE93-4AE2-AB40-10DAA7DA9EEC}"/>
                </a:ext>
              </a:extLst>
            </p:cNvPr>
            <p:cNvSpPr/>
            <p:nvPr/>
          </p:nvSpPr>
          <p:spPr>
            <a:xfrm>
              <a:off x="1055930" y="2848603"/>
              <a:ext cx="3609607" cy="473449"/>
            </a:xfrm>
            <a:prstGeom prst="rect">
              <a:avLst/>
            </a:prstGeom>
            <a:noFill/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Eficiência das despesas</a:t>
              </a:r>
              <a:endParaRPr lang="en-US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EC599D8-95C3-4C90-8382-CDF4DD4F5A6F}"/>
                </a:ext>
              </a:extLst>
            </p:cNvPr>
            <p:cNvSpPr/>
            <p:nvPr/>
          </p:nvSpPr>
          <p:spPr>
            <a:xfrm>
              <a:off x="8512402" y="3366850"/>
              <a:ext cx="2937446" cy="273643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28600" indent="-228600">
                <a:buFont typeface="+mj-lt"/>
                <a:buAutoNum type="arabicPeriod"/>
              </a:pPr>
              <a:endParaRPr lang="pt-BR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pt-BR" sz="105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Gestão para melhorar gasto</a:t>
              </a:r>
              <a:r>
                <a:rPr lang="pt-BR" sz="105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pt-BR" sz="1050" b="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apoio em setores estratégicos para melhorar a eficiência (por exemplo, gestão hospitalar);</a:t>
              </a:r>
            </a:p>
            <a:p>
              <a:pPr marL="228600" indent="-228600">
                <a:buFont typeface="+mj-lt"/>
                <a:buAutoNum type="arabicPeriod"/>
              </a:pPr>
              <a:endParaRPr lang="pt-BR" sz="105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pt-BR" sz="105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Sistemas e uso de evidências:</a:t>
              </a:r>
              <a:r>
                <a:rPr lang="pt-BR" sz="1050" b="0" dirty="0">
                  <a:solidFill>
                    <a:prstClr val="white">
                      <a:lumMod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dados para tomar decisões e melhorar a prestação de serviços;</a:t>
              </a:r>
              <a:endParaRPr lang="en-US" sz="1050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F4A9263-1EF1-4855-9E3A-4C6FB9F4D4DC}"/>
                </a:ext>
              </a:extLst>
            </p:cNvPr>
            <p:cNvSpPr/>
            <p:nvPr/>
          </p:nvSpPr>
          <p:spPr>
            <a:xfrm>
              <a:off x="8512401" y="2852108"/>
              <a:ext cx="2937446" cy="473449"/>
            </a:xfrm>
            <a:prstGeom prst="rect">
              <a:avLst/>
            </a:prstGeom>
            <a:noFill/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Gestão em setores estratégicos</a:t>
              </a:r>
              <a:endParaRPr lang="en-US" sz="14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91235766-FB8E-4F8A-A576-C15552C1A57C}"/>
                </a:ext>
              </a:extLst>
            </p:cNvPr>
            <p:cNvGrpSpPr/>
            <p:nvPr/>
          </p:nvGrpSpPr>
          <p:grpSpPr>
            <a:xfrm>
              <a:off x="9514762" y="2174561"/>
              <a:ext cx="698700" cy="636254"/>
              <a:chOff x="7285053" y="2250249"/>
              <a:chExt cx="910601" cy="864951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472DA6A5-522B-4F39-9DB5-6BA1465779C3}"/>
                  </a:ext>
                </a:extLst>
              </p:cNvPr>
              <p:cNvSpPr/>
              <p:nvPr/>
            </p:nvSpPr>
            <p:spPr>
              <a:xfrm>
                <a:off x="7285053" y="2250249"/>
                <a:ext cx="910601" cy="86495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2F2F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pic>
            <p:nvPicPr>
              <p:cNvPr id="66" name="Picture 2" descr="https://data.london.gov.uk/wp-content/themes/theme_london/img/icon-topic/employment-and-skills.png">
                <a:extLst>
                  <a:ext uri="{FF2B5EF4-FFF2-40B4-BE49-F238E27FC236}">
                    <a16:creationId xmlns:a16="http://schemas.microsoft.com/office/drawing/2014/main" id="{B788081F-6D36-432C-AC3B-353835365D1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81233" y="2374865"/>
                <a:ext cx="561185" cy="561185"/>
              </a:xfrm>
              <a:prstGeom prst="rect">
                <a:avLst/>
              </a:prstGeom>
              <a:noFill/>
              <a:effectLst>
                <a:reflection blurRad="6350" stA="52000" endA="300" endPos="35000" dir="5400000" sy="-100000" algn="bl" rotWithShape="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11C1FDBF-7B0A-40CF-88EC-DADB37C8C634}"/>
                </a:ext>
              </a:extLst>
            </p:cNvPr>
            <p:cNvSpPr/>
            <p:nvPr/>
          </p:nvSpPr>
          <p:spPr>
            <a:xfrm>
              <a:off x="1055930" y="6154798"/>
              <a:ext cx="10393918" cy="42708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12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Monitoramento e avaliação ~ uso de evidências para melhorar a implementação do programa 
</a:t>
              </a:r>
              <a:endParaRPr lang="pt-BR" sz="105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A18AD61A-3CC8-4EDA-877C-9052360E944C}"/>
                </a:ext>
              </a:extLst>
            </p:cNvPr>
            <p:cNvGrpSpPr/>
            <p:nvPr/>
          </p:nvGrpSpPr>
          <p:grpSpPr>
            <a:xfrm>
              <a:off x="1132049" y="6103280"/>
              <a:ext cx="487080" cy="448066"/>
              <a:chOff x="5188570" y="2543896"/>
              <a:chExt cx="776826" cy="719489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5FFC0673-5819-44F1-BBFC-5D0AB85304DF}"/>
                  </a:ext>
                </a:extLst>
              </p:cNvPr>
              <p:cNvSpPr/>
              <p:nvPr/>
            </p:nvSpPr>
            <p:spPr>
              <a:xfrm>
                <a:off x="5188570" y="2543896"/>
                <a:ext cx="776826" cy="71948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2F2F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pic>
            <p:nvPicPr>
              <p:cNvPr id="70" name="Picture 2" descr="http://www.freeiconspng.com/uploads/books-book-icon-030040--icons-etc-2.png">
                <a:extLst>
                  <a:ext uri="{FF2B5EF4-FFF2-40B4-BE49-F238E27FC236}">
                    <a16:creationId xmlns:a16="http://schemas.microsoft.com/office/drawing/2014/main" id="{CEE1579C-5446-4A46-9A6E-BEA9B6D2661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14505" y="2707043"/>
                <a:ext cx="524954" cy="524955"/>
              </a:xfrm>
              <a:prstGeom prst="rect">
                <a:avLst/>
              </a:prstGeom>
              <a:noFill/>
              <a:effectLst>
                <a:reflection blurRad="6350" stA="52000" endA="300" endPos="35000" dir="5400000" sy="-100000" algn="bl" rotWithShape="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9EDD81B-2B60-4AA3-9039-DBD0E9015B1A}"/>
                </a:ext>
              </a:extLst>
            </p:cNvPr>
            <p:cNvSpPr/>
            <p:nvPr/>
          </p:nvSpPr>
          <p:spPr>
            <a:xfrm>
              <a:off x="1078412" y="1580659"/>
              <a:ext cx="10371436" cy="473449"/>
            </a:xfrm>
            <a:prstGeom prst="rect">
              <a:avLst/>
            </a:prstGeom>
            <a:noFill/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MELHORAR A SUSTENTABILIDADE FISCAL E QUALIDADE AS DESPESAS PÚBLICAS</a:t>
              </a:r>
              <a:endParaRPr lang="en-US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DAC66952-B3A9-4B09-BE45-0F9C2A93048D}"/>
              </a:ext>
            </a:extLst>
          </p:cNvPr>
          <p:cNvSpPr/>
          <p:nvPr/>
        </p:nvSpPr>
        <p:spPr bwMode="auto">
          <a:xfrm>
            <a:off x="393895" y="6356355"/>
            <a:ext cx="189914" cy="31173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ED6AEB-9E9C-41B5-A270-4A41EF7418B7}"/>
              </a:ext>
            </a:extLst>
          </p:cNvPr>
          <p:cNvSpPr/>
          <p:nvPr/>
        </p:nvSpPr>
        <p:spPr bwMode="auto">
          <a:xfrm>
            <a:off x="11275252" y="6167176"/>
            <a:ext cx="780759" cy="4270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471ACCA-A008-40AB-9BF6-3C81686D1275}"/>
              </a:ext>
            </a:extLst>
          </p:cNvPr>
          <p:cNvGrpSpPr/>
          <p:nvPr/>
        </p:nvGrpSpPr>
        <p:grpSpPr>
          <a:xfrm>
            <a:off x="2306111" y="2103126"/>
            <a:ext cx="737993" cy="698546"/>
            <a:chOff x="4476023" y="2234687"/>
            <a:chExt cx="1028700" cy="1028700"/>
          </a:xfrm>
          <a:effectLst/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EDFBA0F-260A-4A13-832B-4E783C814A3F}"/>
                </a:ext>
              </a:extLst>
            </p:cNvPr>
            <p:cNvSpPr/>
            <p:nvPr/>
          </p:nvSpPr>
          <p:spPr>
            <a:xfrm>
              <a:off x="4476023" y="2234687"/>
              <a:ext cx="1028700" cy="10287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2F2F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9C6E0A8-31FC-49E4-99A4-2086170E6462}"/>
                </a:ext>
              </a:extLst>
            </p:cNvPr>
            <p:cNvGrpSpPr/>
            <p:nvPr/>
          </p:nvGrpSpPr>
          <p:grpSpPr>
            <a:xfrm rot="3430601">
              <a:off x="4660404" y="2394115"/>
              <a:ext cx="707241" cy="775922"/>
              <a:chOff x="3615877" y="2169846"/>
              <a:chExt cx="3234186" cy="3303854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31" name="Freeform 12">
                <a:extLst>
                  <a:ext uri="{FF2B5EF4-FFF2-40B4-BE49-F238E27FC236}">
                    <a16:creationId xmlns:a16="http://schemas.microsoft.com/office/drawing/2014/main" id="{40800A23-3508-4D6A-A6A6-66ACE634F5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7813" y="2484438"/>
                <a:ext cx="1168400" cy="1441450"/>
              </a:xfrm>
              <a:custGeom>
                <a:avLst/>
                <a:gdLst/>
                <a:ahLst/>
                <a:cxnLst>
                  <a:cxn ang="0">
                    <a:pos x="302" y="1"/>
                  </a:cxn>
                  <a:cxn ang="0">
                    <a:pos x="328" y="12"/>
                  </a:cxn>
                  <a:cxn ang="0">
                    <a:pos x="338" y="27"/>
                  </a:cxn>
                  <a:cxn ang="0">
                    <a:pos x="338" y="52"/>
                  </a:cxn>
                  <a:cxn ang="0">
                    <a:pos x="319" y="71"/>
                  </a:cxn>
                  <a:cxn ang="0">
                    <a:pos x="309" y="86"/>
                  </a:cxn>
                  <a:cxn ang="0">
                    <a:pos x="307" y="107"/>
                  </a:cxn>
                  <a:cxn ang="0">
                    <a:pos x="314" y="125"/>
                  </a:cxn>
                  <a:cxn ang="0">
                    <a:pos x="554" y="128"/>
                  </a:cxn>
                  <a:cxn ang="0">
                    <a:pos x="538" y="349"/>
                  </a:cxn>
                  <a:cxn ang="0">
                    <a:pos x="517" y="335"/>
                  </a:cxn>
                  <a:cxn ang="0">
                    <a:pos x="498" y="321"/>
                  </a:cxn>
                  <a:cxn ang="0">
                    <a:pos x="474" y="319"/>
                  </a:cxn>
                  <a:cxn ang="0">
                    <a:pos x="446" y="335"/>
                  </a:cxn>
                  <a:cxn ang="0">
                    <a:pos x="430" y="373"/>
                  </a:cxn>
                  <a:cxn ang="0">
                    <a:pos x="429" y="427"/>
                  </a:cxn>
                  <a:cxn ang="0">
                    <a:pos x="444" y="467"/>
                  </a:cxn>
                  <a:cxn ang="0">
                    <a:pos x="477" y="489"/>
                  </a:cxn>
                  <a:cxn ang="0">
                    <a:pos x="502" y="488"/>
                  </a:cxn>
                  <a:cxn ang="0">
                    <a:pos x="528" y="468"/>
                  </a:cxn>
                  <a:cxn ang="0">
                    <a:pos x="554" y="463"/>
                  </a:cxn>
                  <a:cxn ang="0">
                    <a:pos x="335" y="682"/>
                  </a:cxn>
                  <a:cxn ang="0">
                    <a:pos x="344" y="658"/>
                  </a:cxn>
                  <a:cxn ang="0">
                    <a:pos x="363" y="642"/>
                  </a:cxn>
                  <a:cxn ang="0">
                    <a:pos x="371" y="618"/>
                  </a:cxn>
                  <a:cxn ang="0">
                    <a:pos x="361" y="585"/>
                  </a:cxn>
                  <a:cxn ang="0">
                    <a:pos x="331" y="560"/>
                  </a:cxn>
                  <a:cxn ang="0">
                    <a:pos x="279" y="552"/>
                  </a:cxn>
                  <a:cxn ang="0">
                    <a:pos x="218" y="564"/>
                  </a:cxn>
                  <a:cxn ang="0">
                    <a:pos x="185" y="599"/>
                  </a:cxn>
                  <a:cxn ang="0">
                    <a:pos x="182" y="635"/>
                  </a:cxn>
                  <a:cxn ang="0">
                    <a:pos x="194" y="653"/>
                  </a:cxn>
                  <a:cxn ang="0">
                    <a:pos x="210" y="665"/>
                  </a:cxn>
                  <a:cxn ang="0">
                    <a:pos x="217" y="684"/>
                  </a:cxn>
                  <a:cxn ang="0">
                    <a:pos x="0" y="463"/>
                  </a:cxn>
                  <a:cxn ang="0">
                    <a:pos x="26" y="467"/>
                  </a:cxn>
                  <a:cxn ang="0">
                    <a:pos x="52" y="486"/>
                  </a:cxn>
                  <a:cxn ang="0">
                    <a:pos x="80" y="491"/>
                  </a:cxn>
                  <a:cxn ang="0">
                    <a:pos x="109" y="475"/>
                  </a:cxn>
                  <a:cxn ang="0">
                    <a:pos x="128" y="439"/>
                  </a:cxn>
                  <a:cxn ang="0">
                    <a:pos x="126" y="375"/>
                  </a:cxn>
                  <a:cxn ang="0">
                    <a:pos x="106" y="328"/>
                  </a:cxn>
                  <a:cxn ang="0">
                    <a:pos x="66" y="317"/>
                  </a:cxn>
                  <a:cxn ang="0">
                    <a:pos x="40" y="328"/>
                  </a:cxn>
                  <a:cxn ang="0">
                    <a:pos x="14" y="347"/>
                  </a:cxn>
                  <a:cxn ang="0">
                    <a:pos x="0" y="128"/>
                  </a:cxn>
                  <a:cxn ang="0">
                    <a:pos x="236" y="125"/>
                  </a:cxn>
                  <a:cxn ang="0">
                    <a:pos x="245" y="107"/>
                  </a:cxn>
                  <a:cxn ang="0">
                    <a:pos x="229" y="71"/>
                  </a:cxn>
                  <a:cxn ang="0">
                    <a:pos x="213" y="53"/>
                  </a:cxn>
                  <a:cxn ang="0">
                    <a:pos x="210" y="36"/>
                  </a:cxn>
                  <a:cxn ang="0">
                    <a:pos x="222" y="15"/>
                  </a:cxn>
                  <a:cxn ang="0">
                    <a:pos x="255" y="1"/>
                  </a:cxn>
                </a:cxnLst>
                <a:rect l="0" t="0" r="r" b="b"/>
                <a:pathLst>
                  <a:path w="554" h="684">
                    <a:moveTo>
                      <a:pt x="281" y="0"/>
                    </a:moveTo>
                    <a:lnTo>
                      <a:pt x="302" y="1"/>
                    </a:lnTo>
                    <a:lnTo>
                      <a:pt x="318" y="5"/>
                    </a:lnTo>
                    <a:lnTo>
                      <a:pt x="328" y="12"/>
                    </a:lnTo>
                    <a:lnTo>
                      <a:pt x="335" y="19"/>
                    </a:lnTo>
                    <a:lnTo>
                      <a:pt x="338" y="27"/>
                    </a:lnTo>
                    <a:lnTo>
                      <a:pt x="342" y="41"/>
                    </a:lnTo>
                    <a:lnTo>
                      <a:pt x="338" y="52"/>
                    </a:lnTo>
                    <a:lnTo>
                      <a:pt x="330" y="62"/>
                    </a:lnTo>
                    <a:lnTo>
                      <a:pt x="319" y="71"/>
                    </a:lnTo>
                    <a:lnTo>
                      <a:pt x="312" y="80"/>
                    </a:lnTo>
                    <a:lnTo>
                      <a:pt x="309" y="86"/>
                    </a:lnTo>
                    <a:lnTo>
                      <a:pt x="307" y="97"/>
                    </a:lnTo>
                    <a:lnTo>
                      <a:pt x="307" y="107"/>
                    </a:lnTo>
                    <a:lnTo>
                      <a:pt x="311" y="118"/>
                    </a:lnTo>
                    <a:lnTo>
                      <a:pt x="314" y="125"/>
                    </a:lnTo>
                    <a:lnTo>
                      <a:pt x="323" y="128"/>
                    </a:lnTo>
                    <a:lnTo>
                      <a:pt x="554" y="128"/>
                    </a:lnTo>
                    <a:lnTo>
                      <a:pt x="554" y="350"/>
                    </a:lnTo>
                    <a:lnTo>
                      <a:pt x="538" y="349"/>
                    </a:lnTo>
                    <a:lnTo>
                      <a:pt x="526" y="343"/>
                    </a:lnTo>
                    <a:lnTo>
                      <a:pt x="517" y="335"/>
                    </a:lnTo>
                    <a:lnTo>
                      <a:pt x="509" y="328"/>
                    </a:lnTo>
                    <a:lnTo>
                      <a:pt x="498" y="321"/>
                    </a:lnTo>
                    <a:lnTo>
                      <a:pt x="488" y="317"/>
                    </a:lnTo>
                    <a:lnTo>
                      <a:pt x="474" y="319"/>
                    </a:lnTo>
                    <a:lnTo>
                      <a:pt x="456" y="326"/>
                    </a:lnTo>
                    <a:lnTo>
                      <a:pt x="446" y="335"/>
                    </a:lnTo>
                    <a:lnTo>
                      <a:pt x="437" y="350"/>
                    </a:lnTo>
                    <a:lnTo>
                      <a:pt x="430" y="373"/>
                    </a:lnTo>
                    <a:lnTo>
                      <a:pt x="427" y="402"/>
                    </a:lnTo>
                    <a:lnTo>
                      <a:pt x="429" y="427"/>
                    </a:lnTo>
                    <a:lnTo>
                      <a:pt x="434" y="449"/>
                    </a:lnTo>
                    <a:lnTo>
                      <a:pt x="444" y="467"/>
                    </a:lnTo>
                    <a:lnTo>
                      <a:pt x="458" y="481"/>
                    </a:lnTo>
                    <a:lnTo>
                      <a:pt x="477" y="489"/>
                    </a:lnTo>
                    <a:lnTo>
                      <a:pt x="491" y="491"/>
                    </a:lnTo>
                    <a:lnTo>
                      <a:pt x="502" y="488"/>
                    </a:lnTo>
                    <a:lnTo>
                      <a:pt x="510" y="482"/>
                    </a:lnTo>
                    <a:lnTo>
                      <a:pt x="528" y="468"/>
                    </a:lnTo>
                    <a:lnTo>
                      <a:pt x="538" y="463"/>
                    </a:lnTo>
                    <a:lnTo>
                      <a:pt x="554" y="463"/>
                    </a:lnTo>
                    <a:lnTo>
                      <a:pt x="554" y="682"/>
                    </a:lnTo>
                    <a:lnTo>
                      <a:pt x="335" y="682"/>
                    </a:lnTo>
                    <a:lnTo>
                      <a:pt x="338" y="666"/>
                    </a:lnTo>
                    <a:lnTo>
                      <a:pt x="344" y="658"/>
                    </a:lnTo>
                    <a:lnTo>
                      <a:pt x="354" y="649"/>
                    </a:lnTo>
                    <a:lnTo>
                      <a:pt x="363" y="642"/>
                    </a:lnTo>
                    <a:lnTo>
                      <a:pt x="368" y="633"/>
                    </a:lnTo>
                    <a:lnTo>
                      <a:pt x="371" y="618"/>
                    </a:lnTo>
                    <a:lnTo>
                      <a:pt x="370" y="600"/>
                    </a:lnTo>
                    <a:lnTo>
                      <a:pt x="361" y="585"/>
                    </a:lnTo>
                    <a:lnTo>
                      <a:pt x="349" y="571"/>
                    </a:lnTo>
                    <a:lnTo>
                      <a:pt x="331" y="560"/>
                    </a:lnTo>
                    <a:lnTo>
                      <a:pt x="307" y="554"/>
                    </a:lnTo>
                    <a:lnTo>
                      <a:pt x="279" y="552"/>
                    </a:lnTo>
                    <a:lnTo>
                      <a:pt x="246" y="555"/>
                    </a:lnTo>
                    <a:lnTo>
                      <a:pt x="218" y="564"/>
                    </a:lnTo>
                    <a:lnTo>
                      <a:pt x="198" y="580"/>
                    </a:lnTo>
                    <a:lnTo>
                      <a:pt x="185" y="599"/>
                    </a:lnTo>
                    <a:lnTo>
                      <a:pt x="180" y="621"/>
                    </a:lnTo>
                    <a:lnTo>
                      <a:pt x="182" y="635"/>
                    </a:lnTo>
                    <a:lnTo>
                      <a:pt x="187" y="646"/>
                    </a:lnTo>
                    <a:lnTo>
                      <a:pt x="194" y="653"/>
                    </a:lnTo>
                    <a:lnTo>
                      <a:pt x="203" y="659"/>
                    </a:lnTo>
                    <a:lnTo>
                      <a:pt x="210" y="665"/>
                    </a:lnTo>
                    <a:lnTo>
                      <a:pt x="215" y="673"/>
                    </a:lnTo>
                    <a:lnTo>
                      <a:pt x="217" y="684"/>
                    </a:lnTo>
                    <a:lnTo>
                      <a:pt x="0" y="684"/>
                    </a:lnTo>
                    <a:lnTo>
                      <a:pt x="0" y="463"/>
                    </a:lnTo>
                    <a:lnTo>
                      <a:pt x="14" y="463"/>
                    </a:lnTo>
                    <a:lnTo>
                      <a:pt x="26" y="467"/>
                    </a:lnTo>
                    <a:lnTo>
                      <a:pt x="34" y="472"/>
                    </a:lnTo>
                    <a:lnTo>
                      <a:pt x="52" y="486"/>
                    </a:lnTo>
                    <a:lnTo>
                      <a:pt x="60" y="489"/>
                    </a:lnTo>
                    <a:lnTo>
                      <a:pt x="80" y="491"/>
                    </a:lnTo>
                    <a:lnTo>
                      <a:pt x="95" y="486"/>
                    </a:lnTo>
                    <a:lnTo>
                      <a:pt x="109" y="475"/>
                    </a:lnTo>
                    <a:lnTo>
                      <a:pt x="121" y="460"/>
                    </a:lnTo>
                    <a:lnTo>
                      <a:pt x="128" y="439"/>
                    </a:lnTo>
                    <a:lnTo>
                      <a:pt x="130" y="409"/>
                    </a:lnTo>
                    <a:lnTo>
                      <a:pt x="126" y="375"/>
                    </a:lnTo>
                    <a:lnTo>
                      <a:pt x="119" y="347"/>
                    </a:lnTo>
                    <a:lnTo>
                      <a:pt x="106" y="328"/>
                    </a:lnTo>
                    <a:lnTo>
                      <a:pt x="88" y="319"/>
                    </a:lnTo>
                    <a:lnTo>
                      <a:pt x="66" y="317"/>
                    </a:lnTo>
                    <a:lnTo>
                      <a:pt x="50" y="321"/>
                    </a:lnTo>
                    <a:lnTo>
                      <a:pt x="40" y="328"/>
                    </a:lnTo>
                    <a:lnTo>
                      <a:pt x="22" y="342"/>
                    </a:lnTo>
                    <a:lnTo>
                      <a:pt x="14" y="347"/>
                    </a:lnTo>
                    <a:lnTo>
                      <a:pt x="0" y="349"/>
                    </a:lnTo>
                    <a:lnTo>
                      <a:pt x="0" y="128"/>
                    </a:lnTo>
                    <a:lnTo>
                      <a:pt x="224" y="128"/>
                    </a:lnTo>
                    <a:lnTo>
                      <a:pt x="236" y="125"/>
                    </a:lnTo>
                    <a:lnTo>
                      <a:pt x="243" y="118"/>
                    </a:lnTo>
                    <a:lnTo>
                      <a:pt x="245" y="107"/>
                    </a:lnTo>
                    <a:lnTo>
                      <a:pt x="243" y="95"/>
                    </a:lnTo>
                    <a:lnTo>
                      <a:pt x="229" y="71"/>
                    </a:lnTo>
                    <a:lnTo>
                      <a:pt x="218" y="60"/>
                    </a:lnTo>
                    <a:lnTo>
                      <a:pt x="213" y="53"/>
                    </a:lnTo>
                    <a:lnTo>
                      <a:pt x="210" y="47"/>
                    </a:lnTo>
                    <a:lnTo>
                      <a:pt x="210" y="36"/>
                    </a:lnTo>
                    <a:lnTo>
                      <a:pt x="213" y="26"/>
                    </a:lnTo>
                    <a:lnTo>
                      <a:pt x="222" y="15"/>
                    </a:lnTo>
                    <a:lnTo>
                      <a:pt x="236" y="7"/>
                    </a:lnTo>
                    <a:lnTo>
                      <a:pt x="255" y="1"/>
                    </a:lnTo>
                    <a:lnTo>
                      <a:pt x="281" y="0"/>
                    </a:lnTo>
                    <a:close/>
                  </a:path>
                </a:pathLst>
              </a:custGeom>
              <a:noFill/>
              <a:ln w="19050" cmpd="sng">
                <a:solidFill>
                  <a:srgbClr val="157BBF"/>
                </a:solidFill>
                <a:prstDash val="solid"/>
                <a:round/>
                <a:headEnd/>
                <a:tailEnd/>
              </a:ln>
            </p:spPr>
            <p:txBody>
              <a:bodyPr>
                <a:noAutofit/>
              </a:bodyPr>
              <a:lstStyle/>
              <a:p>
                <a:endParaRPr lang="en-US" sz="1200">
                  <a:latin typeface="Georgia" pitchFamily="18" charset="0"/>
                </a:endParaRPr>
              </a:p>
            </p:txBody>
          </p:sp>
          <p:sp>
            <p:nvSpPr>
              <p:cNvPr id="32" name="Freeform 13">
                <a:extLst>
                  <a:ext uri="{FF2B5EF4-FFF2-40B4-BE49-F238E27FC236}">
                    <a16:creationId xmlns:a16="http://schemas.microsoft.com/office/drawing/2014/main" id="{0033433C-52CA-41E4-9F1B-247A7DAB2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4288" y="3709988"/>
                <a:ext cx="1755775" cy="1444625"/>
              </a:xfrm>
              <a:custGeom>
                <a:avLst/>
                <a:gdLst/>
                <a:ahLst/>
                <a:cxnLst>
                  <a:cxn ang="0">
                    <a:pos x="430" y="2"/>
                  </a:cxn>
                  <a:cxn ang="0">
                    <a:pos x="462" y="19"/>
                  </a:cxn>
                  <a:cxn ang="0">
                    <a:pos x="462" y="47"/>
                  </a:cxn>
                  <a:cxn ang="0">
                    <a:pos x="446" y="66"/>
                  </a:cxn>
                  <a:cxn ang="0">
                    <a:pos x="430" y="82"/>
                  </a:cxn>
                  <a:cxn ang="0">
                    <a:pos x="427" y="101"/>
                  </a:cxn>
                  <a:cxn ang="0">
                    <a:pos x="434" y="124"/>
                  </a:cxn>
                  <a:cxn ang="0">
                    <a:pos x="453" y="134"/>
                  </a:cxn>
                  <a:cxn ang="0">
                    <a:pos x="576" y="132"/>
                  </a:cxn>
                  <a:cxn ang="0">
                    <a:pos x="682" y="351"/>
                  </a:cxn>
                  <a:cxn ang="0">
                    <a:pos x="693" y="375"/>
                  </a:cxn>
                  <a:cxn ang="0">
                    <a:pos x="719" y="381"/>
                  </a:cxn>
                  <a:cxn ang="0">
                    <a:pos x="748" y="370"/>
                  </a:cxn>
                  <a:cxn ang="0">
                    <a:pos x="773" y="351"/>
                  </a:cxn>
                  <a:cxn ang="0">
                    <a:pos x="800" y="348"/>
                  </a:cxn>
                  <a:cxn ang="0">
                    <a:pos x="823" y="367"/>
                  </a:cxn>
                  <a:cxn ang="0">
                    <a:pos x="833" y="408"/>
                  </a:cxn>
                  <a:cxn ang="0">
                    <a:pos x="825" y="448"/>
                  </a:cxn>
                  <a:cxn ang="0">
                    <a:pos x="802" y="467"/>
                  </a:cxn>
                  <a:cxn ang="0">
                    <a:pos x="774" y="466"/>
                  </a:cxn>
                  <a:cxn ang="0">
                    <a:pos x="752" y="448"/>
                  </a:cxn>
                  <a:cxn ang="0">
                    <a:pos x="724" y="441"/>
                  </a:cxn>
                  <a:cxn ang="0">
                    <a:pos x="698" y="452"/>
                  </a:cxn>
                  <a:cxn ang="0">
                    <a:pos x="686" y="483"/>
                  </a:cxn>
                  <a:cxn ang="0">
                    <a:pos x="463" y="686"/>
                  </a:cxn>
                  <a:cxn ang="0">
                    <a:pos x="467" y="660"/>
                  </a:cxn>
                  <a:cxn ang="0">
                    <a:pos x="479" y="645"/>
                  </a:cxn>
                  <a:cxn ang="0">
                    <a:pos x="489" y="625"/>
                  </a:cxn>
                  <a:cxn ang="0">
                    <a:pos x="486" y="591"/>
                  </a:cxn>
                  <a:cxn ang="0">
                    <a:pos x="462" y="565"/>
                  </a:cxn>
                  <a:cxn ang="0">
                    <a:pos x="410" y="556"/>
                  </a:cxn>
                  <a:cxn ang="0">
                    <a:pos x="347" y="566"/>
                  </a:cxn>
                  <a:cxn ang="0">
                    <a:pos x="319" y="598"/>
                  </a:cxn>
                  <a:cxn ang="0">
                    <a:pos x="321" y="636"/>
                  </a:cxn>
                  <a:cxn ang="0">
                    <a:pos x="335" y="657"/>
                  </a:cxn>
                  <a:cxn ang="0">
                    <a:pos x="347" y="672"/>
                  </a:cxn>
                  <a:cxn ang="0">
                    <a:pos x="128" y="686"/>
                  </a:cxn>
                  <a:cxn ang="0">
                    <a:pos x="125" y="450"/>
                  </a:cxn>
                  <a:cxn ang="0">
                    <a:pos x="107" y="441"/>
                  </a:cxn>
                  <a:cxn ang="0">
                    <a:pos x="83" y="450"/>
                  </a:cxn>
                  <a:cxn ang="0">
                    <a:pos x="60" y="469"/>
                  </a:cxn>
                  <a:cxn ang="0">
                    <a:pos x="46" y="476"/>
                  </a:cxn>
                  <a:cxn ang="0">
                    <a:pos x="26" y="473"/>
                  </a:cxn>
                  <a:cxn ang="0">
                    <a:pos x="7" y="452"/>
                  </a:cxn>
                  <a:cxn ang="0">
                    <a:pos x="0" y="405"/>
                  </a:cxn>
                  <a:cxn ang="0">
                    <a:pos x="7" y="363"/>
                  </a:cxn>
                  <a:cxn ang="0">
                    <a:pos x="22" y="348"/>
                  </a:cxn>
                  <a:cxn ang="0">
                    <a:pos x="38" y="344"/>
                  </a:cxn>
                  <a:cxn ang="0">
                    <a:pos x="59" y="356"/>
                  </a:cxn>
                  <a:cxn ang="0">
                    <a:pos x="79" y="374"/>
                  </a:cxn>
                  <a:cxn ang="0">
                    <a:pos x="97" y="379"/>
                  </a:cxn>
                  <a:cxn ang="0">
                    <a:pos x="118" y="377"/>
                  </a:cxn>
                  <a:cxn ang="0">
                    <a:pos x="128" y="365"/>
                  </a:cxn>
                  <a:cxn ang="0">
                    <a:pos x="130" y="233"/>
                  </a:cxn>
                  <a:cxn ang="0">
                    <a:pos x="350" y="132"/>
                  </a:cxn>
                  <a:cxn ang="0">
                    <a:pos x="368" y="120"/>
                  </a:cxn>
                  <a:cxn ang="0">
                    <a:pos x="375" y="92"/>
                  </a:cxn>
                  <a:cxn ang="0">
                    <a:pos x="366" y="72"/>
                  </a:cxn>
                  <a:cxn ang="0">
                    <a:pos x="347" y="56"/>
                  </a:cxn>
                  <a:cxn ang="0">
                    <a:pos x="338" y="33"/>
                  </a:cxn>
                  <a:cxn ang="0">
                    <a:pos x="354" y="9"/>
                  </a:cxn>
                  <a:cxn ang="0">
                    <a:pos x="403" y="0"/>
                  </a:cxn>
                </a:cxnLst>
                <a:rect l="0" t="0" r="r" b="b"/>
                <a:pathLst>
                  <a:path w="833" h="686">
                    <a:moveTo>
                      <a:pt x="403" y="0"/>
                    </a:moveTo>
                    <a:lnTo>
                      <a:pt x="430" y="2"/>
                    </a:lnTo>
                    <a:lnTo>
                      <a:pt x="449" y="9"/>
                    </a:lnTo>
                    <a:lnTo>
                      <a:pt x="462" y="19"/>
                    </a:lnTo>
                    <a:lnTo>
                      <a:pt x="465" y="33"/>
                    </a:lnTo>
                    <a:lnTo>
                      <a:pt x="462" y="47"/>
                    </a:lnTo>
                    <a:lnTo>
                      <a:pt x="456" y="58"/>
                    </a:lnTo>
                    <a:lnTo>
                      <a:pt x="446" y="66"/>
                    </a:lnTo>
                    <a:lnTo>
                      <a:pt x="437" y="73"/>
                    </a:lnTo>
                    <a:lnTo>
                      <a:pt x="430" y="82"/>
                    </a:lnTo>
                    <a:lnTo>
                      <a:pt x="427" y="91"/>
                    </a:lnTo>
                    <a:lnTo>
                      <a:pt x="427" y="101"/>
                    </a:lnTo>
                    <a:lnTo>
                      <a:pt x="429" y="113"/>
                    </a:lnTo>
                    <a:lnTo>
                      <a:pt x="434" y="124"/>
                    </a:lnTo>
                    <a:lnTo>
                      <a:pt x="441" y="131"/>
                    </a:lnTo>
                    <a:lnTo>
                      <a:pt x="453" y="134"/>
                    </a:lnTo>
                    <a:lnTo>
                      <a:pt x="545" y="134"/>
                    </a:lnTo>
                    <a:lnTo>
                      <a:pt x="576" y="132"/>
                    </a:lnTo>
                    <a:lnTo>
                      <a:pt x="682" y="132"/>
                    </a:lnTo>
                    <a:lnTo>
                      <a:pt x="682" y="351"/>
                    </a:lnTo>
                    <a:lnTo>
                      <a:pt x="686" y="365"/>
                    </a:lnTo>
                    <a:lnTo>
                      <a:pt x="693" y="375"/>
                    </a:lnTo>
                    <a:lnTo>
                      <a:pt x="705" y="379"/>
                    </a:lnTo>
                    <a:lnTo>
                      <a:pt x="719" y="381"/>
                    </a:lnTo>
                    <a:lnTo>
                      <a:pt x="734" y="377"/>
                    </a:lnTo>
                    <a:lnTo>
                      <a:pt x="748" y="370"/>
                    </a:lnTo>
                    <a:lnTo>
                      <a:pt x="760" y="360"/>
                    </a:lnTo>
                    <a:lnTo>
                      <a:pt x="773" y="351"/>
                    </a:lnTo>
                    <a:lnTo>
                      <a:pt x="786" y="348"/>
                    </a:lnTo>
                    <a:lnTo>
                      <a:pt x="800" y="348"/>
                    </a:lnTo>
                    <a:lnTo>
                      <a:pt x="812" y="355"/>
                    </a:lnTo>
                    <a:lnTo>
                      <a:pt x="823" y="367"/>
                    </a:lnTo>
                    <a:lnTo>
                      <a:pt x="830" y="384"/>
                    </a:lnTo>
                    <a:lnTo>
                      <a:pt x="833" y="408"/>
                    </a:lnTo>
                    <a:lnTo>
                      <a:pt x="832" y="431"/>
                    </a:lnTo>
                    <a:lnTo>
                      <a:pt x="825" y="448"/>
                    </a:lnTo>
                    <a:lnTo>
                      <a:pt x="814" y="460"/>
                    </a:lnTo>
                    <a:lnTo>
                      <a:pt x="802" y="467"/>
                    </a:lnTo>
                    <a:lnTo>
                      <a:pt x="788" y="469"/>
                    </a:lnTo>
                    <a:lnTo>
                      <a:pt x="774" y="466"/>
                    </a:lnTo>
                    <a:lnTo>
                      <a:pt x="762" y="457"/>
                    </a:lnTo>
                    <a:lnTo>
                      <a:pt x="752" y="448"/>
                    </a:lnTo>
                    <a:lnTo>
                      <a:pt x="738" y="443"/>
                    </a:lnTo>
                    <a:lnTo>
                      <a:pt x="724" y="441"/>
                    </a:lnTo>
                    <a:lnTo>
                      <a:pt x="710" y="445"/>
                    </a:lnTo>
                    <a:lnTo>
                      <a:pt x="698" y="452"/>
                    </a:lnTo>
                    <a:lnTo>
                      <a:pt x="689" y="464"/>
                    </a:lnTo>
                    <a:lnTo>
                      <a:pt x="686" y="483"/>
                    </a:lnTo>
                    <a:lnTo>
                      <a:pt x="686" y="686"/>
                    </a:lnTo>
                    <a:lnTo>
                      <a:pt x="463" y="686"/>
                    </a:lnTo>
                    <a:lnTo>
                      <a:pt x="463" y="672"/>
                    </a:lnTo>
                    <a:lnTo>
                      <a:pt x="467" y="660"/>
                    </a:lnTo>
                    <a:lnTo>
                      <a:pt x="472" y="651"/>
                    </a:lnTo>
                    <a:lnTo>
                      <a:pt x="479" y="645"/>
                    </a:lnTo>
                    <a:lnTo>
                      <a:pt x="486" y="636"/>
                    </a:lnTo>
                    <a:lnTo>
                      <a:pt x="489" y="625"/>
                    </a:lnTo>
                    <a:lnTo>
                      <a:pt x="491" y="606"/>
                    </a:lnTo>
                    <a:lnTo>
                      <a:pt x="486" y="591"/>
                    </a:lnTo>
                    <a:lnTo>
                      <a:pt x="477" y="577"/>
                    </a:lnTo>
                    <a:lnTo>
                      <a:pt x="462" y="565"/>
                    </a:lnTo>
                    <a:lnTo>
                      <a:pt x="439" y="558"/>
                    </a:lnTo>
                    <a:lnTo>
                      <a:pt x="410" y="556"/>
                    </a:lnTo>
                    <a:lnTo>
                      <a:pt x="375" y="559"/>
                    </a:lnTo>
                    <a:lnTo>
                      <a:pt x="347" y="566"/>
                    </a:lnTo>
                    <a:lnTo>
                      <a:pt x="330" y="580"/>
                    </a:lnTo>
                    <a:lnTo>
                      <a:pt x="319" y="598"/>
                    </a:lnTo>
                    <a:lnTo>
                      <a:pt x="317" y="620"/>
                    </a:lnTo>
                    <a:lnTo>
                      <a:pt x="321" y="636"/>
                    </a:lnTo>
                    <a:lnTo>
                      <a:pt x="328" y="648"/>
                    </a:lnTo>
                    <a:lnTo>
                      <a:pt x="335" y="657"/>
                    </a:lnTo>
                    <a:lnTo>
                      <a:pt x="342" y="664"/>
                    </a:lnTo>
                    <a:lnTo>
                      <a:pt x="347" y="672"/>
                    </a:lnTo>
                    <a:lnTo>
                      <a:pt x="349" y="686"/>
                    </a:lnTo>
                    <a:lnTo>
                      <a:pt x="128" y="686"/>
                    </a:lnTo>
                    <a:lnTo>
                      <a:pt x="128" y="464"/>
                    </a:lnTo>
                    <a:lnTo>
                      <a:pt x="125" y="450"/>
                    </a:lnTo>
                    <a:lnTo>
                      <a:pt x="118" y="443"/>
                    </a:lnTo>
                    <a:lnTo>
                      <a:pt x="107" y="441"/>
                    </a:lnTo>
                    <a:lnTo>
                      <a:pt x="95" y="445"/>
                    </a:lnTo>
                    <a:lnTo>
                      <a:pt x="83" y="450"/>
                    </a:lnTo>
                    <a:lnTo>
                      <a:pt x="71" y="459"/>
                    </a:lnTo>
                    <a:lnTo>
                      <a:pt x="60" y="469"/>
                    </a:lnTo>
                    <a:lnTo>
                      <a:pt x="53" y="474"/>
                    </a:lnTo>
                    <a:lnTo>
                      <a:pt x="46" y="476"/>
                    </a:lnTo>
                    <a:lnTo>
                      <a:pt x="36" y="476"/>
                    </a:lnTo>
                    <a:lnTo>
                      <a:pt x="26" y="473"/>
                    </a:lnTo>
                    <a:lnTo>
                      <a:pt x="15" y="464"/>
                    </a:lnTo>
                    <a:lnTo>
                      <a:pt x="7" y="452"/>
                    </a:lnTo>
                    <a:lnTo>
                      <a:pt x="1" y="431"/>
                    </a:lnTo>
                    <a:lnTo>
                      <a:pt x="0" y="405"/>
                    </a:lnTo>
                    <a:lnTo>
                      <a:pt x="1" y="381"/>
                    </a:lnTo>
                    <a:lnTo>
                      <a:pt x="7" y="363"/>
                    </a:lnTo>
                    <a:lnTo>
                      <a:pt x="13" y="353"/>
                    </a:lnTo>
                    <a:lnTo>
                      <a:pt x="22" y="348"/>
                    </a:lnTo>
                    <a:lnTo>
                      <a:pt x="31" y="346"/>
                    </a:lnTo>
                    <a:lnTo>
                      <a:pt x="38" y="344"/>
                    </a:lnTo>
                    <a:lnTo>
                      <a:pt x="48" y="348"/>
                    </a:lnTo>
                    <a:lnTo>
                      <a:pt x="59" y="356"/>
                    </a:lnTo>
                    <a:lnTo>
                      <a:pt x="71" y="367"/>
                    </a:lnTo>
                    <a:lnTo>
                      <a:pt x="79" y="374"/>
                    </a:lnTo>
                    <a:lnTo>
                      <a:pt x="86" y="377"/>
                    </a:lnTo>
                    <a:lnTo>
                      <a:pt x="97" y="379"/>
                    </a:lnTo>
                    <a:lnTo>
                      <a:pt x="107" y="379"/>
                    </a:lnTo>
                    <a:lnTo>
                      <a:pt x="118" y="377"/>
                    </a:lnTo>
                    <a:lnTo>
                      <a:pt x="125" y="372"/>
                    </a:lnTo>
                    <a:lnTo>
                      <a:pt x="128" y="365"/>
                    </a:lnTo>
                    <a:lnTo>
                      <a:pt x="128" y="264"/>
                    </a:lnTo>
                    <a:lnTo>
                      <a:pt x="130" y="233"/>
                    </a:lnTo>
                    <a:lnTo>
                      <a:pt x="130" y="132"/>
                    </a:lnTo>
                    <a:lnTo>
                      <a:pt x="350" y="132"/>
                    </a:lnTo>
                    <a:lnTo>
                      <a:pt x="361" y="129"/>
                    </a:lnTo>
                    <a:lnTo>
                      <a:pt x="368" y="120"/>
                    </a:lnTo>
                    <a:lnTo>
                      <a:pt x="373" y="108"/>
                    </a:lnTo>
                    <a:lnTo>
                      <a:pt x="375" y="92"/>
                    </a:lnTo>
                    <a:lnTo>
                      <a:pt x="371" y="80"/>
                    </a:lnTo>
                    <a:lnTo>
                      <a:pt x="366" y="72"/>
                    </a:lnTo>
                    <a:lnTo>
                      <a:pt x="357" y="63"/>
                    </a:lnTo>
                    <a:lnTo>
                      <a:pt x="347" y="56"/>
                    </a:lnTo>
                    <a:lnTo>
                      <a:pt x="342" y="47"/>
                    </a:lnTo>
                    <a:lnTo>
                      <a:pt x="338" y="33"/>
                    </a:lnTo>
                    <a:lnTo>
                      <a:pt x="342" y="19"/>
                    </a:lnTo>
                    <a:lnTo>
                      <a:pt x="354" y="9"/>
                    </a:lnTo>
                    <a:lnTo>
                      <a:pt x="375" y="2"/>
                    </a:lnTo>
                    <a:lnTo>
                      <a:pt x="403" y="0"/>
                    </a:lnTo>
                    <a:close/>
                  </a:path>
                </a:pathLst>
              </a:custGeom>
              <a:noFill/>
              <a:ln w="19050" cmpd="sng">
                <a:solidFill>
                  <a:srgbClr val="157BBF"/>
                </a:solidFill>
                <a:prstDash val="solid"/>
                <a:round/>
                <a:headEnd/>
                <a:tailEnd/>
              </a:ln>
            </p:spPr>
            <p:txBody>
              <a:bodyPr>
                <a:noAutofit/>
              </a:bodyPr>
              <a:lstStyle/>
              <a:p>
                <a:endParaRPr lang="en-US" sz="1200" dirty="0">
                  <a:latin typeface="Georgia" pitchFamily="18" charset="0"/>
                </a:endParaRPr>
              </a:p>
            </p:txBody>
          </p:sp>
          <p:sp>
            <p:nvSpPr>
              <p:cNvPr id="33" name="Freeform 14">
                <a:extLst>
                  <a:ext uri="{FF2B5EF4-FFF2-40B4-BE49-F238E27FC236}">
                    <a16:creationId xmlns:a16="http://schemas.microsoft.com/office/drawing/2014/main" id="{76866B0C-3981-4369-BD7C-C3A09C8F32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1313" y="3698875"/>
                <a:ext cx="1173162" cy="1774825"/>
              </a:xfrm>
              <a:custGeom>
                <a:avLst/>
                <a:gdLst/>
                <a:ahLst/>
                <a:cxnLst>
                  <a:cxn ang="0">
                    <a:pos x="301" y="2"/>
                  </a:cxn>
                  <a:cxn ang="0">
                    <a:pos x="327" y="14"/>
                  </a:cxn>
                  <a:cxn ang="0">
                    <a:pos x="337" y="30"/>
                  </a:cxn>
                  <a:cxn ang="0">
                    <a:pos x="339" y="45"/>
                  </a:cxn>
                  <a:cxn ang="0">
                    <a:pos x="328" y="70"/>
                  </a:cxn>
                  <a:cxn ang="0">
                    <a:pos x="313" y="89"/>
                  </a:cxn>
                  <a:cxn ang="0">
                    <a:pos x="309" y="118"/>
                  </a:cxn>
                  <a:cxn ang="0">
                    <a:pos x="316" y="134"/>
                  </a:cxn>
                  <a:cxn ang="0">
                    <a:pos x="422" y="137"/>
                  </a:cxn>
                  <a:cxn ang="0">
                    <a:pos x="554" y="139"/>
                  </a:cxn>
                  <a:cxn ang="0">
                    <a:pos x="540" y="360"/>
                  </a:cxn>
                  <a:cxn ang="0">
                    <a:pos x="520" y="344"/>
                  </a:cxn>
                  <a:cxn ang="0">
                    <a:pos x="493" y="330"/>
                  </a:cxn>
                  <a:cxn ang="0">
                    <a:pos x="455" y="334"/>
                  </a:cxn>
                  <a:cxn ang="0">
                    <a:pos x="431" y="363"/>
                  </a:cxn>
                  <a:cxn ang="0">
                    <a:pos x="422" y="410"/>
                  </a:cxn>
                  <a:cxn ang="0">
                    <a:pos x="431" y="465"/>
                  </a:cxn>
                  <a:cxn ang="0">
                    <a:pos x="452" y="493"/>
                  </a:cxn>
                  <a:cxn ang="0">
                    <a:pos x="487" y="504"/>
                  </a:cxn>
                  <a:cxn ang="0">
                    <a:pos x="513" y="493"/>
                  </a:cxn>
                  <a:cxn ang="0">
                    <a:pos x="533" y="474"/>
                  </a:cxn>
                  <a:cxn ang="0">
                    <a:pos x="556" y="464"/>
                  </a:cxn>
                  <a:cxn ang="0">
                    <a:pos x="554" y="618"/>
                  </a:cxn>
                  <a:cxn ang="0">
                    <a:pos x="335" y="693"/>
                  </a:cxn>
                  <a:cxn ang="0">
                    <a:pos x="313" y="703"/>
                  </a:cxn>
                  <a:cxn ang="0">
                    <a:pos x="308" y="728"/>
                  </a:cxn>
                  <a:cxn ang="0">
                    <a:pos x="318" y="757"/>
                  </a:cxn>
                  <a:cxn ang="0">
                    <a:pos x="337" y="781"/>
                  </a:cxn>
                  <a:cxn ang="0">
                    <a:pos x="341" y="809"/>
                  </a:cxn>
                  <a:cxn ang="0">
                    <a:pos x="321" y="832"/>
                  </a:cxn>
                  <a:cxn ang="0">
                    <a:pos x="278" y="842"/>
                  </a:cxn>
                  <a:cxn ang="0">
                    <a:pos x="238" y="834"/>
                  </a:cxn>
                  <a:cxn ang="0">
                    <a:pos x="219" y="811"/>
                  </a:cxn>
                  <a:cxn ang="0">
                    <a:pos x="221" y="785"/>
                  </a:cxn>
                  <a:cxn ang="0">
                    <a:pos x="238" y="761"/>
                  </a:cxn>
                  <a:cxn ang="0">
                    <a:pos x="245" y="733"/>
                  </a:cxn>
                  <a:cxn ang="0">
                    <a:pos x="236" y="707"/>
                  </a:cxn>
                  <a:cxn ang="0">
                    <a:pos x="205" y="695"/>
                  </a:cxn>
                  <a:cxn ang="0">
                    <a:pos x="0" y="472"/>
                  </a:cxn>
                  <a:cxn ang="0">
                    <a:pos x="26" y="476"/>
                  </a:cxn>
                  <a:cxn ang="0">
                    <a:pos x="61" y="500"/>
                  </a:cxn>
                  <a:cxn ang="0">
                    <a:pos x="97" y="497"/>
                  </a:cxn>
                  <a:cxn ang="0">
                    <a:pos x="122" y="471"/>
                  </a:cxn>
                  <a:cxn ang="0">
                    <a:pos x="130" y="420"/>
                  </a:cxn>
                  <a:cxn ang="0">
                    <a:pos x="120" y="358"/>
                  </a:cxn>
                  <a:cxn ang="0">
                    <a:pos x="89" y="328"/>
                  </a:cxn>
                  <a:cxn ang="0">
                    <a:pos x="51" y="330"/>
                  </a:cxn>
                  <a:cxn ang="0">
                    <a:pos x="23" y="351"/>
                  </a:cxn>
                  <a:cxn ang="0">
                    <a:pos x="0" y="358"/>
                  </a:cxn>
                  <a:cxn ang="0">
                    <a:pos x="224" y="137"/>
                  </a:cxn>
                  <a:cxn ang="0">
                    <a:pos x="245" y="127"/>
                  </a:cxn>
                  <a:cxn ang="0">
                    <a:pos x="247" y="104"/>
                  </a:cxn>
                  <a:cxn ang="0">
                    <a:pos x="235" y="80"/>
                  </a:cxn>
                  <a:cxn ang="0">
                    <a:pos x="221" y="64"/>
                  </a:cxn>
                  <a:cxn ang="0">
                    <a:pos x="216" y="47"/>
                  </a:cxn>
                  <a:cxn ang="0">
                    <a:pos x="219" y="24"/>
                  </a:cxn>
                  <a:cxn ang="0">
                    <a:pos x="238" y="7"/>
                  </a:cxn>
                  <a:cxn ang="0">
                    <a:pos x="280" y="0"/>
                  </a:cxn>
                </a:cxnLst>
                <a:rect l="0" t="0" r="r" b="b"/>
                <a:pathLst>
                  <a:path w="556" h="842">
                    <a:moveTo>
                      <a:pt x="280" y="0"/>
                    </a:moveTo>
                    <a:lnTo>
                      <a:pt x="301" y="2"/>
                    </a:lnTo>
                    <a:lnTo>
                      <a:pt x="316" y="7"/>
                    </a:lnTo>
                    <a:lnTo>
                      <a:pt x="327" y="14"/>
                    </a:lnTo>
                    <a:lnTo>
                      <a:pt x="334" y="21"/>
                    </a:lnTo>
                    <a:lnTo>
                      <a:pt x="337" y="30"/>
                    </a:lnTo>
                    <a:lnTo>
                      <a:pt x="339" y="38"/>
                    </a:lnTo>
                    <a:lnTo>
                      <a:pt x="339" y="45"/>
                    </a:lnTo>
                    <a:lnTo>
                      <a:pt x="335" y="57"/>
                    </a:lnTo>
                    <a:lnTo>
                      <a:pt x="328" y="70"/>
                    </a:lnTo>
                    <a:lnTo>
                      <a:pt x="320" y="80"/>
                    </a:lnTo>
                    <a:lnTo>
                      <a:pt x="313" y="89"/>
                    </a:lnTo>
                    <a:lnTo>
                      <a:pt x="309" y="106"/>
                    </a:lnTo>
                    <a:lnTo>
                      <a:pt x="309" y="118"/>
                    </a:lnTo>
                    <a:lnTo>
                      <a:pt x="311" y="127"/>
                    </a:lnTo>
                    <a:lnTo>
                      <a:pt x="316" y="134"/>
                    </a:lnTo>
                    <a:lnTo>
                      <a:pt x="323" y="137"/>
                    </a:lnTo>
                    <a:lnTo>
                      <a:pt x="422" y="137"/>
                    </a:lnTo>
                    <a:lnTo>
                      <a:pt x="455" y="139"/>
                    </a:lnTo>
                    <a:lnTo>
                      <a:pt x="554" y="139"/>
                    </a:lnTo>
                    <a:lnTo>
                      <a:pt x="554" y="361"/>
                    </a:lnTo>
                    <a:lnTo>
                      <a:pt x="540" y="360"/>
                    </a:lnTo>
                    <a:lnTo>
                      <a:pt x="530" y="353"/>
                    </a:lnTo>
                    <a:lnTo>
                      <a:pt x="520" y="344"/>
                    </a:lnTo>
                    <a:lnTo>
                      <a:pt x="507" y="335"/>
                    </a:lnTo>
                    <a:lnTo>
                      <a:pt x="493" y="330"/>
                    </a:lnTo>
                    <a:lnTo>
                      <a:pt x="474" y="328"/>
                    </a:lnTo>
                    <a:lnTo>
                      <a:pt x="455" y="334"/>
                    </a:lnTo>
                    <a:lnTo>
                      <a:pt x="441" y="346"/>
                    </a:lnTo>
                    <a:lnTo>
                      <a:pt x="431" y="363"/>
                    </a:lnTo>
                    <a:lnTo>
                      <a:pt x="424" y="386"/>
                    </a:lnTo>
                    <a:lnTo>
                      <a:pt x="422" y="410"/>
                    </a:lnTo>
                    <a:lnTo>
                      <a:pt x="426" y="448"/>
                    </a:lnTo>
                    <a:lnTo>
                      <a:pt x="431" y="465"/>
                    </a:lnTo>
                    <a:lnTo>
                      <a:pt x="440" y="481"/>
                    </a:lnTo>
                    <a:lnTo>
                      <a:pt x="452" y="493"/>
                    </a:lnTo>
                    <a:lnTo>
                      <a:pt x="467" y="500"/>
                    </a:lnTo>
                    <a:lnTo>
                      <a:pt x="487" y="504"/>
                    </a:lnTo>
                    <a:lnTo>
                      <a:pt x="500" y="500"/>
                    </a:lnTo>
                    <a:lnTo>
                      <a:pt x="513" y="493"/>
                    </a:lnTo>
                    <a:lnTo>
                      <a:pt x="523" y="485"/>
                    </a:lnTo>
                    <a:lnTo>
                      <a:pt x="533" y="474"/>
                    </a:lnTo>
                    <a:lnTo>
                      <a:pt x="544" y="467"/>
                    </a:lnTo>
                    <a:lnTo>
                      <a:pt x="556" y="464"/>
                    </a:lnTo>
                    <a:lnTo>
                      <a:pt x="556" y="587"/>
                    </a:lnTo>
                    <a:lnTo>
                      <a:pt x="554" y="618"/>
                    </a:lnTo>
                    <a:lnTo>
                      <a:pt x="554" y="693"/>
                    </a:lnTo>
                    <a:lnTo>
                      <a:pt x="335" y="693"/>
                    </a:lnTo>
                    <a:lnTo>
                      <a:pt x="321" y="696"/>
                    </a:lnTo>
                    <a:lnTo>
                      <a:pt x="313" y="703"/>
                    </a:lnTo>
                    <a:lnTo>
                      <a:pt x="308" y="716"/>
                    </a:lnTo>
                    <a:lnTo>
                      <a:pt x="308" y="728"/>
                    </a:lnTo>
                    <a:lnTo>
                      <a:pt x="311" y="743"/>
                    </a:lnTo>
                    <a:lnTo>
                      <a:pt x="318" y="757"/>
                    </a:lnTo>
                    <a:lnTo>
                      <a:pt x="328" y="769"/>
                    </a:lnTo>
                    <a:lnTo>
                      <a:pt x="337" y="781"/>
                    </a:lnTo>
                    <a:lnTo>
                      <a:pt x="341" y="795"/>
                    </a:lnTo>
                    <a:lnTo>
                      <a:pt x="341" y="809"/>
                    </a:lnTo>
                    <a:lnTo>
                      <a:pt x="334" y="821"/>
                    </a:lnTo>
                    <a:lnTo>
                      <a:pt x="321" y="832"/>
                    </a:lnTo>
                    <a:lnTo>
                      <a:pt x="302" y="839"/>
                    </a:lnTo>
                    <a:lnTo>
                      <a:pt x="278" y="842"/>
                    </a:lnTo>
                    <a:lnTo>
                      <a:pt x="255" y="841"/>
                    </a:lnTo>
                    <a:lnTo>
                      <a:pt x="238" y="834"/>
                    </a:lnTo>
                    <a:lnTo>
                      <a:pt x="226" y="823"/>
                    </a:lnTo>
                    <a:lnTo>
                      <a:pt x="219" y="811"/>
                    </a:lnTo>
                    <a:lnTo>
                      <a:pt x="217" y="799"/>
                    </a:lnTo>
                    <a:lnTo>
                      <a:pt x="221" y="785"/>
                    </a:lnTo>
                    <a:lnTo>
                      <a:pt x="231" y="771"/>
                    </a:lnTo>
                    <a:lnTo>
                      <a:pt x="238" y="761"/>
                    </a:lnTo>
                    <a:lnTo>
                      <a:pt x="243" y="747"/>
                    </a:lnTo>
                    <a:lnTo>
                      <a:pt x="245" y="733"/>
                    </a:lnTo>
                    <a:lnTo>
                      <a:pt x="243" y="719"/>
                    </a:lnTo>
                    <a:lnTo>
                      <a:pt x="236" y="707"/>
                    </a:lnTo>
                    <a:lnTo>
                      <a:pt x="224" y="698"/>
                    </a:lnTo>
                    <a:lnTo>
                      <a:pt x="205" y="695"/>
                    </a:lnTo>
                    <a:lnTo>
                      <a:pt x="0" y="695"/>
                    </a:lnTo>
                    <a:lnTo>
                      <a:pt x="0" y="472"/>
                    </a:lnTo>
                    <a:lnTo>
                      <a:pt x="14" y="472"/>
                    </a:lnTo>
                    <a:lnTo>
                      <a:pt x="26" y="476"/>
                    </a:lnTo>
                    <a:lnTo>
                      <a:pt x="52" y="497"/>
                    </a:lnTo>
                    <a:lnTo>
                      <a:pt x="61" y="500"/>
                    </a:lnTo>
                    <a:lnTo>
                      <a:pt x="80" y="502"/>
                    </a:lnTo>
                    <a:lnTo>
                      <a:pt x="97" y="497"/>
                    </a:lnTo>
                    <a:lnTo>
                      <a:pt x="111" y="486"/>
                    </a:lnTo>
                    <a:lnTo>
                      <a:pt x="122" y="471"/>
                    </a:lnTo>
                    <a:lnTo>
                      <a:pt x="129" y="450"/>
                    </a:lnTo>
                    <a:lnTo>
                      <a:pt x="130" y="420"/>
                    </a:lnTo>
                    <a:lnTo>
                      <a:pt x="127" y="386"/>
                    </a:lnTo>
                    <a:lnTo>
                      <a:pt x="120" y="358"/>
                    </a:lnTo>
                    <a:lnTo>
                      <a:pt x="106" y="339"/>
                    </a:lnTo>
                    <a:lnTo>
                      <a:pt x="89" y="328"/>
                    </a:lnTo>
                    <a:lnTo>
                      <a:pt x="66" y="327"/>
                    </a:lnTo>
                    <a:lnTo>
                      <a:pt x="51" y="330"/>
                    </a:lnTo>
                    <a:lnTo>
                      <a:pt x="40" y="337"/>
                    </a:lnTo>
                    <a:lnTo>
                      <a:pt x="23" y="351"/>
                    </a:lnTo>
                    <a:lnTo>
                      <a:pt x="14" y="356"/>
                    </a:lnTo>
                    <a:lnTo>
                      <a:pt x="0" y="358"/>
                    </a:lnTo>
                    <a:lnTo>
                      <a:pt x="0" y="137"/>
                    </a:lnTo>
                    <a:lnTo>
                      <a:pt x="224" y="137"/>
                    </a:lnTo>
                    <a:lnTo>
                      <a:pt x="236" y="134"/>
                    </a:lnTo>
                    <a:lnTo>
                      <a:pt x="245" y="127"/>
                    </a:lnTo>
                    <a:lnTo>
                      <a:pt x="249" y="116"/>
                    </a:lnTo>
                    <a:lnTo>
                      <a:pt x="247" y="104"/>
                    </a:lnTo>
                    <a:lnTo>
                      <a:pt x="243" y="92"/>
                    </a:lnTo>
                    <a:lnTo>
                      <a:pt x="235" y="80"/>
                    </a:lnTo>
                    <a:lnTo>
                      <a:pt x="226" y="70"/>
                    </a:lnTo>
                    <a:lnTo>
                      <a:pt x="221" y="64"/>
                    </a:lnTo>
                    <a:lnTo>
                      <a:pt x="217" y="56"/>
                    </a:lnTo>
                    <a:lnTo>
                      <a:pt x="216" y="47"/>
                    </a:lnTo>
                    <a:lnTo>
                      <a:pt x="216" y="35"/>
                    </a:lnTo>
                    <a:lnTo>
                      <a:pt x="219" y="24"/>
                    </a:lnTo>
                    <a:lnTo>
                      <a:pt x="226" y="16"/>
                    </a:lnTo>
                    <a:lnTo>
                      <a:pt x="238" y="7"/>
                    </a:lnTo>
                    <a:lnTo>
                      <a:pt x="255" y="2"/>
                    </a:lnTo>
                    <a:lnTo>
                      <a:pt x="280" y="0"/>
                    </a:lnTo>
                    <a:close/>
                  </a:path>
                </a:pathLst>
              </a:custGeom>
              <a:noFill/>
              <a:ln w="19050" cmpd="sng">
                <a:solidFill>
                  <a:srgbClr val="157BBF"/>
                </a:solidFill>
                <a:prstDash val="solid"/>
                <a:round/>
                <a:headEnd/>
                <a:tailEnd/>
              </a:ln>
            </p:spPr>
            <p:txBody>
              <a:bodyPr>
                <a:noAutofit/>
              </a:bodyPr>
              <a:lstStyle/>
              <a:p>
                <a:endParaRPr lang="en-US" sz="1200">
                  <a:latin typeface="Georgia" pitchFamily="18" charset="0"/>
                </a:endParaRPr>
              </a:p>
            </p:txBody>
          </p:sp>
          <p:sp>
            <p:nvSpPr>
              <p:cNvPr id="34" name="Freeform 15">
                <a:extLst>
                  <a:ext uri="{FF2B5EF4-FFF2-40B4-BE49-F238E27FC236}">
                    <a16:creationId xmlns:a16="http://schemas.microsoft.com/office/drawing/2014/main" id="{978DFCA2-F3C2-49DA-AF7A-041923C07B3C}"/>
                  </a:ext>
                </a:extLst>
              </p:cNvPr>
              <p:cNvSpPr>
                <a:spLocks/>
              </p:cNvSpPr>
              <p:nvPr/>
            </p:nvSpPr>
            <p:spPr bwMode="auto">
              <a:xfrm rot="18844974">
                <a:off x="3322983" y="2462740"/>
                <a:ext cx="1754187" cy="116840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367" y="26"/>
                  </a:cxn>
                  <a:cxn ang="0">
                    <a:pos x="353" y="41"/>
                  </a:cxn>
                  <a:cxn ang="0">
                    <a:pos x="342" y="59"/>
                  </a:cxn>
                  <a:cxn ang="0">
                    <a:pos x="346" y="95"/>
                  </a:cxn>
                  <a:cxn ang="0">
                    <a:pos x="372" y="119"/>
                  </a:cxn>
                  <a:cxn ang="0">
                    <a:pos x="422" y="128"/>
                  </a:cxn>
                  <a:cxn ang="0">
                    <a:pos x="478" y="121"/>
                  </a:cxn>
                  <a:cxn ang="0">
                    <a:pos x="509" y="100"/>
                  </a:cxn>
                  <a:cxn ang="0">
                    <a:pos x="516" y="64"/>
                  </a:cxn>
                  <a:cxn ang="0">
                    <a:pos x="505" y="38"/>
                  </a:cxn>
                  <a:cxn ang="0">
                    <a:pos x="485" y="12"/>
                  </a:cxn>
                  <a:cxn ang="0">
                    <a:pos x="705" y="0"/>
                  </a:cxn>
                  <a:cxn ang="0">
                    <a:pos x="707" y="236"/>
                  </a:cxn>
                  <a:cxn ang="0">
                    <a:pos x="724" y="244"/>
                  </a:cxn>
                  <a:cxn ang="0">
                    <a:pos x="749" y="236"/>
                  </a:cxn>
                  <a:cxn ang="0">
                    <a:pos x="771" y="217"/>
                  </a:cxn>
                  <a:cxn ang="0">
                    <a:pos x="785" y="210"/>
                  </a:cxn>
                  <a:cxn ang="0">
                    <a:pos x="806" y="213"/>
                  </a:cxn>
                  <a:cxn ang="0">
                    <a:pos x="825" y="234"/>
                  </a:cxn>
                  <a:cxn ang="0">
                    <a:pos x="832" y="281"/>
                  </a:cxn>
                  <a:cxn ang="0">
                    <a:pos x="827" y="317"/>
                  </a:cxn>
                  <a:cxn ang="0">
                    <a:pos x="813" y="335"/>
                  </a:cxn>
                  <a:cxn ang="0">
                    <a:pos x="797" y="340"/>
                  </a:cxn>
                  <a:cxn ang="0">
                    <a:pos x="780" y="336"/>
                  </a:cxn>
                  <a:cxn ang="0">
                    <a:pos x="761" y="319"/>
                  </a:cxn>
                  <a:cxn ang="0">
                    <a:pos x="745" y="309"/>
                  </a:cxn>
                  <a:cxn ang="0">
                    <a:pos x="724" y="307"/>
                  </a:cxn>
                  <a:cxn ang="0">
                    <a:pos x="707" y="314"/>
                  </a:cxn>
                  <a:cxn ang="0">
                    <a:pos x="704" y="554"/>
                  </a:cxn>
                  <a:cxn ang="0">
                    <a:pos x="488" y="540"/>
                  </a:cxn>
                  <a:cxn ang="0">
                    <a:pos x="500" y="519"/>
                  </a:cxn>
                  <a:cxn ang="0">
                    <a:pos x="512" y="493"/>
                  </a:cxn>
                  <a:cxn ang="0">
                    <a:pos x="509" y="455"/>
                  </a:cxn>
                  <a:cxn ang="0">
                    <a:pos x="478" y="428"/>
                  </a:cxn>
                  <a:cxn ang="0">
                    <a:pos x="431" y="420"/>
                  </a:cxn>
                  <a:cxn ang="0">
                    <a:pos x="375" y="428"/>
                  </a:cxn>
                  <a:cxn ang="0">
                    <a:pos x="347" y="449"/>
                  </a:cxn>
                  <a:cxn ang="0">
                    <a:pos x="337" y="484"/>
                  </a:cxn>
                  <a:cxn ang="0">
                    <a:pos x="347" y="515"/>
                  </a:cxn>
                  <a:cxn ang="0">
                    <a:pos x="367" y="540"/>
                  </a:cxn>
                  <a:cxn ang="0">
                    <a:pos x="149" y="554"/>
                  </a:cxn>
                  <a:cxn ang="0">
                    <a:pos x="146" y="319"/>
                  </a:cxn>
                  <a:cxn ang="0">
                    <a:pos x="127" y="305"/>
                  </a:cxn>
                  <a:cxn ang="0">
                    <a:pos x="99" y="309"/>
                  </a:cxn>
                  <a:cxn ang="0">
                    <a:pos x="73" y="326"/>
                  </a:cxn>
                  <a:cxn ang="0">
                    <a:pos x="47" y="338"/>
                  </a:cxn>
                  <a:cxn ang="0">
                    <a:pos x="19" y="331"/>
                  </a:cxn>
                  <a:cxn ang="0">
                    <a:pos x="2" y="302"/>
                  </a:cxn>
                  <a:cxn ang="0">
                    <a:pos x="2" y="255"/>
                  </a:cxn>
                  <a:cxn ang="0">
                    <a:pos x="19" y="225"/>
                  </a:cxn>
                  <a:cxn ang="0">
                    <a:pos x="43" y="217"/>
                  </a:cxn>
                  <a:cxn ang="0">
                    <a:pos x="71" y="229"/>
                  </a:cxn>
                  <a:cxn ang="0">
                    <a:pos x="96" y="243"/>
                  </a:cxn>
                  <a:cxn ang="0">
                    <a:pos x="123" y="241"/>
                  </a:cxn>
                  <a:cxn ang="0">
                    <a:pos x="144" y="222"/>
                  </a:cxn>
                  <a:cxn ang="0">
                    <a:pos x="148" y="0"/>
                  </a:cxn>
                </a:cxnLst>
                <a:rect l="0" t="0" r="r" b="b"/>
                <a:pathLst>
                  <a:path w="832" h="554">
                    <a:moveTo>
                      <a:pt x="148" y="0"/>
                    </a:moveTo>
                    <a:lnTo>
                      <a:pt x="370" y="0"/>
                    </a:lnTo>
                    <a:lnTo>
                      <a:pt x="370" y="14"/>
                    </a:lnTo>
                    <a:lnTo>
                      <a:pt x="367" y="26"/>
                    </a:lnTo>
                    <a:lnTo>
                      <a:pt x="360" y="34"/>
                    </a:lnTo>
                    <a:lnTo>
                      <a:pt x="353" y="41"/>
                    </a:lnTo>
                    <a:lnTo>
                      <a:pt x="346" y="50"/>
                    </a:lnTo>
                    <a:lnTo>
                      <a:pt x="342" y="59"/>
                    </a:lnTo>
                    <a:lnTo>
                      <a:pt x="340" y="78"/>
                    </a:lnTo>
                    <a:lnTo>
                      <a:pt x="346" y="95"/>
                    </a:lnTo>
                    <a:lnTo>
                      <a:pt x="356" y="109"/>
                    </a:lnTo>
                    <a:lnTo>
                      <a:pt x="372" y="119"/>
                    </a:lnTo>
                    <a:lnTo>
                      <a:pt x="393" y="126"/>
                    </a:lnTo>
                    <a:lnTo>
                      <a:pt x="422" y="128"/>
                    </a:lnTo>
                    <a:lnTo>
                      <a:pt x="452" y="126"/>
                    </a:lnTo>
                    <a:lnTo>
                      <a:pt x="478" y="121"/>
                    </a:lnTo>
                    <a:lnTo>
                      <a:pt x="495" y="112"/>
                    </a:lnTo>
                    <a:lnTo>
                      <a:pt x="509" y="100"/>
                    </a:lnTo>
                    <a:lnTo>
                      <a:pt x="516" y="83"/>
                    </a:lnTo>
                    <a:lnTo>
                      <a:pt x="516" y="64"/>
                    </a:lnTo>
                    <a:lnTo>
                      <a:pt x="512" y="48"/>
                    </a:lnTo>
                    <a:lnTo>
                      <a:pt x="505" y="38"/>
                    </a:lnTo>
                    <a:lnTo>
                      <a:pt x="490" y="22"/>
                    </a:lnTo>
                    <a:lnTo>
                      <a:pt x="485" y="12"/>
                    </a:lnTo>
                    <a:lnTo>
                      <a:pt x="483" y="0"/>
                    </a:lnTo>
                    <a:lnTo>
                      <a:pt x="705" y="0"/>
                    </a:lnTo>
                    <a:lnTo>
                      <a:pt x="705" y="222"/>
                    </a:lnTo>
                    <a:lnTo>
                      <a:pt x="707" y="236"/>
                    </a:lnTo>
                    <a:lnTo>
                      <a:pt x="714" y="243"/>
                    </a:lnTo>
                    <a:lnTo>
                      <a:pt x="724" y="244"/>
                    </a:lnTo>
                    <a:lnTo>
                      <a:pt x="737" y="241"/>
                    </a:lnTo>
                    <a:lnTo>
                      <a:pt x="749" y="236"/>
                    </a:lnTo>
                    <a:lnTo>
                      <a:pt x="761" y="227"/>
                    </a:lnTo>
                    <a:lnTo>
                      <a:pt x="771" y="217"/>
                    </a:lnTo>
                    <a:lnTo>
                      <a:pt x="778" y="211"/>
                    </a:lnTo>
                    <a:lnTo>
                      <a:pt x="785" y="210"/>
                    </a:lnTo>
                    <a:lnTo>
                      <a:pt x="796" y="210"/>
                    </a:lnTo>
                    <a:lnTo>
                      <a:pt x="806" y="213"/>
                    </a:lnTo>
                    <a:lnTo>
                      <a:pt x="816" y="222"/>
                    </a:lnTo>
                    <a:lnTo>
                      <a:pt x="825" y="234"/>
                    </a:lnTo>
                    <a:lnTo>
                      <a:pt x="830" y="255"/>
                    </a:lnTo>
                    <a:lnTo>
                      <a:pt x="832" y="281"/>
                    </a:lnTo>
                    <a:lnTo>
                      <a:pt x="830" y="302"/>
                    </a:lnTo>
                    <a:lnTo>
                      <a:pt x="827" y="317"/>
                    </a:lnTo>
                    <a:lnTo>
                      <a:pt x="820" y="328"/>
                    </a:lnTo>
                    <a:lnTo>
                      <a:pt x="813" y="335"/>
                    </a:lnTo>
                    <a:lnTo>
                      <a:pt x="804" y="338"/>
                    </a:lnTo>
                    <a:lnTo>
                      <a:pt x="797" y="340"/>
                    </a:lnTo>
                    <a:lnTo>
                      <a:pt x="790" y="340"/>
                    </a:lnTo>
                    <a:lnTo>
                      <a:pt x="780" y="336"/>
                    </a:lnTo>
                    <a:lnTo>
                      <a:pt x="770" y="330"/>
                    </a:lnTo>
                    <a:lnTo>
                      <a:pt x="761" y="319"/>
                    </a:lnTo>
                    <a:lnTo>
                      <a:pt x="752" y="312"/>
                    </a:lnTo>
                    <a:lnTo>
                      <a:pt x="745" y="309"/>
                    </a:lnTo>
                    <a:lnTo>
                      <a:pt x="735" y="307"/>
                    </a:lnTo>
                    <a:lnTo>
                      <a:pt x="724" y="307"/>
                    </a:lnTo>
                    <a:lnTo>
                      <a:pt x="714" y="309"/>
                    </a:lnTo>
                    <a:lnTo>
                      <a:pt x="707" y="314"/>
                    </a:lnTo>
                    <a:lnTo>
                      <a:pt x="704" y="321"/>
                    </a:lnTo>
                    <a:lnTo>
                      <a:pt x="704" y="554"/>
                    </a:lnTo>
                    <a:lnTo>
                      <a:pt x="486" y="554"/>
                    </a:lnTo>
                    <a:lnTo>
                      <a:pt x="488" y="540"/>
                    </a:lnTo>
                    <a:lnTo>
                      <a:pt x="493" y="529"/>
                    </a:lnTo>
                    <a:lnTo>
                      <a:pt x="500" y="519"/>
                    </a:lnTo>
                    <a:lnTo>
                      <a:pt x="507" y="507"/>
                    </a:lnTo>
                    <a:lnTo>
                      <a:pt x="512" y="493"/>
                    </a:lnTo>
                    <a:lnTo>
                      <a:pt x="514" y="474"/>
                    </a:lnTo>
                    <a:lnTo>
                      <a:pt x="509" y="455"/>
                    </a:lnTo>
                    <a:lnTo>
                      <a:pt x="497" y="439"/>
                    </a:lnTo>
                    <a:lnTo>
                      <a:pt x="478" y="428"/>
                    </a:lnTo>
                    <a:lnTo>
                      <a:pt x="455" y="422"/>
                    </a:lnTo>
                    <a:lnTo>
                      <a:pt x="431" y="420"/>
                    </a:lnTo>
                    <a:lnTo>
                      <a:pt x="393" y="423"/>
                    </a:lnTo>
                    <a:lnTo>
                      <a:pt x="375" y="428"/>
                    </a:lnTo>
                    <a:lnTo>
                      <a:pt x="360" y="437"/>
                    </a:lnTo>
                    <a:lnTo>
                      <a:pt x="347" y="449"/>
                    </a:lnTo>
                    <a:lnTo>
                      <a:pt x="340" y="465"/>
                    </a:lnTo>
                    <a:lnTo>
                      <a:pt x="337" y="484"/>
                    </a:lnTo>
                    <a:lnTo>
                      <a:pt x="340" y="501"/>
                    </a:lnTo>
                    <a:lnTo>
                      <a:pt x="347" y="515"/>
                    </a:lnTo>
                    <a:lnTo>
                      <a:pt x="358" y="527"/>
                    </a:lnTo>
                    <a:lnTo>
                      <a:pt x="367" y="540"/>
                    </a:lnTo>
                    <a:lnTo>
                      <a:pt x="370" y="554"/>
                    </a:lnTo>
                    <a:lnTo>
                      <a:pt x="149" y="554"/>
                    </a:lnTo>
                    <a:lnTo>
                      <a:pt x="149" y="333"/>
                    </a:lnTo>
                    <a:lnTo>
                      <a:pt x="146" y="319"/>
                    </a:lnTo>
                    <a:lnTo>
                      <a:pt x="139" y="310"/>
                    </a:lnTo>
                    <a:lnTo>
                      <a:pt x="127" y="305"/>
                    </a:lnTo>
                    <a:lnTo>
                      <a:pt x="113" y="305"/>
                    </a:lnTo>
                    <a:lnTo>
                      <a:pt x="99" y="309"/>
                    </a:lnTo>
                    <a:lnTo>
                      <a:pt x="83" y="316"/>
                    </a:lnTo>
                    <a:lnTo>
                      <a:pt x="73" y="326"/>
                    </a:lnTo>
                    <a:lnTo>
                      <a:pt x="61" y="335"/>
                    </a:lnTo>
                    <a:lnTo>
                      <a:pt x="47" y="338"/>
                    </a:lnTo>
                    <a:lnTo>
                      <a:pt x="33" y="338"/>
                    </a:lnTo>
                    <a:lnTo>
                      <a:pt x="19" y="331"/>
                    </a:lnTo>
                    <a:lnTo>
                      <a:pt x="10" y="319"/>
                    </a:lnTo>
                    <a:lnTo>
                      <a:pt x="2" y="302"/>
                    </a:lnTo>
                    <a:lnTo>
                      <a:pt x="0" y="277"/>
                    </a:lnTo>
                    <a:lnTo>
                      <a:pt x="2" y="255"/>
                    </a:lnTo>
                    <a:lnTo>
                      <a:pt x="9" y="237"/>
                    </a:lnTo>
                    <a:lnTo>
                      <a:pt x="19" y="225"/>
                    </a:lnTo>
                    <a:lnTo>
                      <a:pt x="31" y="218"/>
                    </a:lnTo>
                    <a:lnTo>
                      <a:pt x="43" y="217"/>
                    </a:lnTo>
                    <a:lnTo>
                      <a:pt x="57" y="220"/>
                    </a:lnTo>
                    <a:lnTo>
                      <a:pt x="71" y="229"/>
                    </a:lnTo>
                    <a:lnTo>
                      <a:pt x="82" y="237"/>
                    </a:lnTo>
                    <a:lnTo>
                      <a:pt x="96" y="243"/>
                    </a:lnTo>
                    <a:lnTo>
                      <a:pt x="109" y="244"/>
                    </a:lnTo>
                    <a:lnTo>
                      <a:pt x="123" y="241"/>
                    </a:lnTo>
                    <a:lnTo>
                      <a:pt x="136" y="234"/>
                    </a:lnTo>
                    <a:lnTo>
                      <a:pt x="144" y="222"/>
                    </a:lnTo>
                    <a:lnTo>
                      <a:pt x="148" y="203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9050" cmpd="sng">
                <a:solidFill>
                  <a:srgbClr val="157BBF"/>
                </a:solidFill>
                <a:prstDash val="solid"/>
                <a:round/>
                <a:headEnd/>
                <a:tailEnd/>
              </a:ln>
            </p:spPr>
            <p:txBody>
              <a:bodyPr>
                <a:noAutofit/>
              </a:bodyPr>
              <a:lstStyle/>
              <a:p>
                <a:endParaRPr lang="en-US" sz="1200">
                  <a:latin typeface="Georgia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571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2D7A13-0924-487C-B5E7-32A5E703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925F-EC9C-4077-B2B4-5B768C4AB821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07ACE1-52B8-4770-94D8-83C2EE38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423" y="240810"/>
            <a:ext cx="2956602" cy="756707"/>
          </a:xfrm>
        </p:spPr>
        <p:txBody>
          <a:bodyPr/>
          <a:lstStyle/>
          <a:p>
            <a:r>
              <a:rPr lang="en-US" sz="2800" dirty="0"/>
              <a:t>Pro-Gestão</a:t>
            </a:r>
          </a:p>
        </p:txBody>
      </p:sp>
      <p:grpSp>
        <p:nvGrpSpPr>
          <p:cNvPr id="5" name="Gruppieren 21">
            <a:extLst>
              <a:ext uri="{FF2B5EF4-FFF2-40B4-BE49-F238E27FC236}">
                <a16:creationId xmlns:a16="http://schemas.microsoft.com/office/drawing/2014/main" id="{AB00F9E3-2AB2-48A4-8874-338F65C12E99}"/>
              </a:ext>
            </a:extLst>
          </p:cNvPr>
          <p:cNvGrpSpPr>
            <a:grpSpLocks noChangeAspect="1"/>
          </p:cNvGrpSpPr>
          <p:nvPr/>
        </p:nvGrpSpPr>
        <p:grpSpPr>
          <a:xfrm>
            <a:off x="1003243" y="1609657"/>
            <a:ext cx="10134719" cy="3660734"/>
            <a:chOff x="539750" y="2308217"/>
            <a:chExt cx="8016843" cy="2529572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82C8FD9D-A583-4532-8EA1-5AD054910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8729" y="3027599"/>
              <a:ext cx="1641895" cy="1445367"/>
            </a:xfrm>
            <a:prstGeom prst="pentagon">
              <a:avLst/>
            </a:prstGeom>
            <a:noFill/>
            <a:ln w="19050">
              <a:solidFill>
                <a:srgbClr val="157BBF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5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17903910-DED1-423B-802E-61C4B98B7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285" y="3587911"/>
              <a:ext cx="3170920" cy="53168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square" lIns="0" tIns="0" rIns="0" bIns="0" anchor="b">
              <a:spAutoFit/>
            </a:bodyPr>
            <a:lstStyle/>
            <a:p>
              <a:pPr defTabSz="275932">
                <a:tabLst>
                  <a:tab pos="7121159" algn="r"/>
                </a:tabLst>
                <a:defRPr/>
              </a:pPr>
              <a:r>
                <a:rPr lang="pt-BR" altLang="de-DE" sz="1400" kern="0" dirty="0">
                  <a:solidFill>
                    <a:schemeClr val="bg2">
                      <a:lumMod val="75000"/>
                    </a:schemeClr>
                  </a:solidFill>
                  <a:latin typeface="Arial Bold"/>
                </a:rPr>
                <a:t>Grupos de Trabalho Técnico</a:t>
              </a:r>
            </a:p>
            <a:p>
              <a:pPr marL="171450" indent="-171450" defTabSz="275932">
                <a:buFontTx/>
                <a:buChar char="-"/>
                <a:tabLst>
                  <a:tab pos="7121159" algn="r"/>
                </a:tabLst>
              </a:pPr>
              <a:r>
                <a:rPr lang="pt-BR" sz="1200" b="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Forca de trabalho e folha de pagamento</a:t>
              </a:r>
            </a:p>
            <a:p>
              <a:pPr marL="171450" indent="-171450" defTabSz="275932">
                <a:buFontTx/>
                <a:buChar char="-"/>
                <a:tabLst>
                  <a:tab pos="7121159" algn="r"/>
                </a:tabLst>
              </a:pPr>
              <a:r>
                <a:rPr lang="pt-BR" altLang="de-DE" sz="1200" b="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Arial" panose="020B0604020202020204" pitchFamily="34" charset="0"/>
                </a:rPr>
                <a:t>Transformação digital</a:t>
              </a:r>
            </a:p>
            <a:p>
              <a:pPr marL="171450" indent="-171450" defTabSz="275932">
                <a:buFontTx/>
                <a:buChar char="-"/>
                <a:tabLst>
                  <a:tab pos="7121159" algn="r"/>
                </a:tabLst>
              </a:pPr>
              <a:r>
                <a:rPr lang="pt-BR" altLang="de-DE" sz="1200" b="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Arial" panose="020B0604020202020204" pitchFamily="34" charset="0"/>
                </a:rPr>
                <a:t>Patrimônio; Compras; Sistemas de Investimento Público</a:t>
              </a:r>
              <a:r>
                <a:rPr lang="pt-BR" altLang="de-DE" sz="1200" b="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Arial"/>
                </a:rPr>
                <a:t> </a:t>
              </a: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2E8F6DA8-2F3D-4E3A-88BA-A9983912F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750" y="3495464"/>
              <a:ext cx="3170920" cy="83547"/>
            </a:xfrm>
            <a:custGeom>
              <a:avLst/>
              <a:gdLst>
                <a:gd name="T0" fmla="*/ 2147483647 w 1961"/>
                <a:gd name="T1" fmla="*/ 2147483647 h 55"/>
                <a:gd name="T2" fmla="*/ 2147483647 w 1961"/>
                <a:gd name="T3" fmla="*/ 0 h 55"/>
                <a:gd name="T4" fmla="*/ 0 w 1961"/>
                <a:gd name="T5" fmla="*/ 2147483647 h 55"/>
                <a:gd name="T6" fmla="*/ 0 60000 65536"/>
                <a:gd name="T7" fmla="*/ 0 60000 65536"/>
                <a:gd name="T8" fmla="*/ 0 60000 65536"/>
                <a:gd name="T9" fmla="*/ 0 w 1961"/>
                <a:gd name="T10" fmla="*/ 0 h 55"/>
                <a:gd name="T11" fmla="*/ 1961 w 1961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1" h="55">
                  <a:moveTo>
                    <a:pt x="1961" y="55"/>
                  </a:moveTo>
                  <a:lnTo>
                    <a:pt x="1733" y="0"/>
                  </a:ln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rgbClr val="157BBF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wrap="none" lIns="0" tIns="0" rIns="0" bIns="0" anchor="ctr"/>
            <a:lstStyle/>
            <a:p>
              <a:pPr defTabSz="685800">
                <a:defRPr/>
              </a:pPr>
              <a:endParaRPr lang="de-DE" sz="788" kern="0" dirty="0">
                <a:solidFill>
                  <a:srgbClr val="000000"/>
                </a:solidFill>
                <a:latin typeface="Arial Bold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D55088C9-7BA7-484A-80B6-A06D0FD29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275" y="4475751"/>
              <a:ext cx="3486957" cy="362038"/>
            </a:xfrm>
            <a:custGeom>
              <a:avLst/>
              <a:gdLst>
                <a:gd name="T0" fmla="*/ 2147483647 w 2156"/>
                <a:gd name="T1" fmla="*/ 0 h 242"/>
                <a:gd name="T2" fmla="*/ 2147483647 w 2156"/>
                <a:gd name="T3" fmla="*/ 2147483647 h 242"/>
                <a:gd name="T4" fmla="*/ 0 w 2156"/>
                <a:gd name="T5" fmla="*/ 2147483647 h 242"/>
                <a:gd name="T6" fmla="*/ 0 60000 65536"/>
                <a:gd name="T7" fmla="*/ 0 60000 65536"/>
                <a:gd name="T8" fmla="*/ 0 60000 65536"/>
                <a:gd name="T9" fmla="*/ 0 w 2156"/>
                <a:gd name="T10" fmla="*/ 0 h 242"/>
                <a:gd name="T11" fmla="*/ 2156 w 2156"/>
                <a:gd name="T12" fmla="*/ 242 h 2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" h="242">
                  <a:moveTo>
                    <a:pt x="2156" y="0"/>
                  </a:moveTo>
                  <a:lnTo>
                    <a:pt x="2018" y="242"/>
                  </a:lnTo>
                  <a:lnTo>
                    <a:pt x="0" y="236"/>
                  </a:lnTo>
                </a:path>
              </a:pathLst>
            </a:custGeom>
            <a:noFill/>
            <a:ln w="28575" cap="flat" cmpd="sng">
              <a:solidFill>
                <a:srgbClr val="157BBF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wrap="none" lIns="0" tIns="0" rIns="0" bIns="0" anchor="ctr"/>
            <a:lstStyle/>
            <a:p>
              <a:pPr defTabSz="685800">
                <a:defRPr/>
              </a:pPr>
              <a:endParaRPr lang="de-DE" sz="788" kern="0" dirty="0">
                <a:solidFill>
                  <a:srgbClr val="000000"/>
                </a:solidFill>
                <a:latin typeface="Arial Bold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12F96B9-8E19-44AB-953F-A9E16DB5DA1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385673" y="3495464"/>
              <a:ext cx="3170920" cy="83547"/>
            </a:xfrm>
            <a:custGeom>
              <a:avLst/>
              <a:gdLst>
                <a:gd name="T0" fmla="*/ 2147483647 w 1961"/>
                <a:gd name="T1" fmla="*/ 2147483647 h 55"/>
                <a:gd name="T2" fmla="*/ 2147483647 w 1961"/>
                <a:gd name="T3" fmla="*/ 0 h 55"/>
                <a:gd name="T4" fmla="*/ 0 w 1961"/>
                <a:gd name="T5" fmla="*/ 2147483647 h 55"/>
                <a:gd name="T6" fmla="*/ 0 60000 65536"/>
                <a:gd name="T7" fmla="*/ 0 60000 65536"/>
                <a:gd name="T8" fmla="*/ 0 60000 65536"/>
                <a:gd name="T9" fmla="*/ 0 w 1961"/>
                <a:gd name="T10" fmla="*/ 0 h 55"/>
                <a:gd name="T11" fmla="*/ 1961 w 1961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1" h="55">
                  <a:moveTo>
                    <a:pt x="1961" y="55"/>
                  </a:moveTo>
                  <a:lnTo>
                    <a:pt x="1733" y="0"/>
                  </a:ln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rgbClr val="157BBF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wrap="none" lIns="0" tIns="0" rIns="0" bIns="0" anchor="ctr"/>
            <a:lstStyle/>
            <a:p>
              <a:pPr defTabSz="685800">
                <a:defRPr/>
              </a:pPr>
              <a:endParaRPr lang="de-DE" sz="788" kern="0" dirty="0">
                <a:solidFill>
                  <a:srgbClr val="000000"/>
                </a:solidFill>
                <a:latin typeface="Arial Bold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4538D41-FC60-42AE-970C-F6250A03766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47061" y="4475751"/>
              <a:ext cx="3486957" cy="362038"/>
            </a:xfrm>
            <a:custGeom>
              <a:avLst/>
              <a:gdLst>
                <a:gd name="T0" fmla="*/ 2147483647 w 2156"/>
                <a:gd name="T1" fmla="*/ 0 h 242"/>
                <a:gd name="T2" fmla="*/ 2147483647 w 2156"/>
                <a:gd name="T3" fmla="*/ 2147483647 h 242"/>
                <a:gd name="T4" fmla="*/ 0 w 2156"/>
                <a:gd name="T5" fmla="*/ 2147483647 h 242"/>
                <a:gd name="T6" fmla="*/ 0 60000 65536"/>
                <a:gd name="T7" fmla="*/ 0 60000 65536"/>
                <a:gd name="T8" fmla="*/ 0 60000 65536"/>
                <a:gd name="T9" fmla="*/ 0 w 2156"/>
                <a:gd name="T10" fmla="*/ 0 h 242"/>
                <a:gd name="T11" fmla="*/ 2156 w 2156"/>
                <a:gd name="T12" fmla="*/ 242 h 2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" h="242">
                  <a:moveTo>
                    <a:pt x="2156" y="0"/>
                  </a:moveTo>
                  <a:lnTo>
                    <a:pt x="2018" y="242"/>
                  </a:lnTo>
                  <a:lnTo>
                    <a:pt x="0" y="236"/>
                  </a:lnTo>
                </a:path>
              </a:pathLst>
            </a:custGeom>
            <a:noFill/>
            <a:ln w="28575" cap="flat" cmpd="sng">
              <a:solidFill>
                <a:srgbClr val="157BBF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wrap="none" lIns="0" tIns="0" rIns="0" bIns="0" anchor="ctr"/>
            <a:lstStyle/>
            <a:p>
              <a:pPr defTabSz="685800">
                <a:defRPr/>
              </a:pPr>
              <a:endParaRPr lang="de-DE" sz="788" kern="0" dirty="0">
                <a:solidFill>
                  <a:srgbClr val="000000"/>
                </a:solidFill>
                <a:latin typeface="Arial Bold"/>
              </a:endParaRPr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21D05BB1-C1F4-47B0-9A19-027CC262CD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8924" y="2704003"/>
              <a:ext cx="0" cy="352290"/>
            </a:xfrm>
            <a:prstGeom prst="line">
              <a:avLst/>
            </a:prstGeom>
            <a:noFill/>
            <a:ln w="28575">
              <a:solidFill>
                <a:srgbClr val="157BBF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wrap="none" lIns="0" tIns="0" rIns="0" bIns="0" anchor="ctr"/>
            <a:lstStyle/>
            <a:p>
              <a:pPr defTabSz="685800">
                <a:defRPr/>
              </a:pPr>
              <a:endParaRPr lang="de-DE" sz="788" kern="0" dirty="0">
                <a:solidFill>
                  <a:srgbClr val="000000"/>
                </a:solidFill>
                <a:latin typeface="Arial Bold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296D10D6-EBC5-4AE2-B0F5-8699D2D3A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629" y="2308217"/>
              <a:ext cx="4156195" cy="38813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square" lIns="0" tIns="0" rIns="0" bIns="0" anchor="b">
              <a:spAutoFit/>
            </a:bodyPr>
            <a:lstStyle/>
            <a:p>
              <a:pPr algn="ctr" defTabSz="275932">
                <a:tabLst>
                  <a:tab pos="7121159" algn="r"/>
                </a:tabLst>
                <a:defRPr/>
              </a:pPr>
              <a:r>
                <a:rPr lang="pt-BR" altLang="de-DE" sz="1400" kern="0" dirty="0">
                  <a:solidFill>
                    <a:schemeClr val="bg2">
                      <a:lumMod val="75000"/>
                    </a:schemeClr>
                  </a:solidFill>
                  <a:latin typeface="Arial Bold"/>
                </a:rPr>
                <a:t>AGENDA NACIONAL</a:t>
              </a:r>
            </a:p>
            <a:p>
              <a:pPr algn="ctr" defTabSz="275932">
                <a:tabLst>
                  <a:tab pos="7121159" algn="r"/>
                </a:tabLst>
                <a:defRPr/>
              </a:pPr>
              <a:r>
                <a:rPr lang="pt-BR" altLang="de-DE" sz="12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Arial"/>
                </a:rPr>
                <a:t>CONSAD, CONSEPLAN e Governo Federal</a:t>
              </a:r>
            </a:p>
            <a:p>
              <a:pPr defTabSz="275932">
                <a:tabLst>
                  <a:tab pos="7121159" algn="r"/>
                </a:tabLst>
                <a:defRPr/>
              </a:pPr>
              <a:endParaRPr lang="de-DE" altLang="de-DE" sz="1050" b="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/>
              </a:endParaRPr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FCF9507D-8A10-4D7F-95B3-ADC909C1A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2079" y="2657206"/>
              <a:ext cx="3229612" cy="0"/>
            </a:xfrm>
            <a:prstGeom prst="line">
              <a:avLst/>
            </a:prstGeom>
            <a:noFill/>
            <a:ln w="28575">
              <a:solidFill>
                <a:srgbClr val="157BBF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wrap="none" lIns="0" tIns="0" rIns="0" bIns="0" anchor="ctr"/>
            <a:lstStyle/>
            <a:p>
              <a:pPr defTabSz="685800">
                <a:defRPr/>
              </a:pPr>
              <a:endParaRPr lang="de-DE" sz="788" kern="0" dirty="0">
                <a:solidFill>
                  <a:srgbClr val="000000"/>
                </a:solidFill>
                <a:latin typeface="Arial Bold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AB6B2A0-0DFE-4F25-A08B-D32D60CAD924}"/>
              </a:ext>
            </a:extLst>
          </p:cNvPr>
          <p:cNvSpPr/>
          <p:nvPr/>
        </p:nvSpPr>
        <p:spPr>
          <a:xfrm>
            <a:off x="5282741" y="3158122"/>
            <a:ext cx="14630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/>
              <a:t>Pro-Gestão</a:t>
            </a:r>
          </a:p>
        </p:txBody>
      </p:sp>
      <p:pic>
        <p:nvPicPr>
          <p:cNvPr id="20" name="Picture 19" descr="A close up of a logo&#10;&#10;Description generated with high confidence">
            <a:extLst>
              <a:ext uri="{FF2B5EF4-FFF2-40B4-BE49-F238E27FC236}">
                <a16:creationId xmlns:a16="http://schemas.microsoft.com/office/drawing/2014/main" id="{2B78EC3C-DA84-4DB8-AAAA-2F6E476BD0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28" y="3639563"/>
            <a:ext cx="1463100" cy="845347"/>
          </a:xfrm>
          <a:prstGeom prst="rect">
            <a:avLst/>
          </a:prstGeom>
        </p:spPr>
      </p:pic>
      <p:sp>
        <p:nvSpPr>
          <p:cNvPr id="21" name="Rectangle 5">
            <a:extLst>
              <a:ext uri="{FF2B5EF4-FFF2-40B4-BE49-F238E27FC236}">
                <a16:creationId xmlns:a16="http://schemas.microsoft.com/office/drawing/2014/main" id="{7D4AC3B7-75F1-48DB-A89B-9C84C39B5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4051" y="5311851"/>
            <a:ext cx="4008608" cy="5847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defTabSz="275932">
              <a:tabLst>
                <a:tab pos="7121159" algn="r"/>
              </a:tabLst>
              <a:defRPr/>
            </a:pPr>
            <a:r>
              <a:rPr lang="pt-BR" altLang="de-DE" sz="1400" kern="0" dirty="0">
                <a:solidFill>
                  <a:schemeClr val="bg2">
                    <a:lumMod val="75000"/>
                  </a:schemeClr>
                </a:solidFill>
                <a:latin typeface="Arial Bold"/>
              </a:rPr>
              <a:t>Secretarias de Administração / Planejamento</a:t>
            </a:r>
          </a:p>
          <a:p>
            <a:pPr marL="171450" indent="-171450" defTabSz="275932">
              <a:buFontTx/>
              <a:buChar char="-"/>
              <a:tabLst>
                <a:tab pos="7121159" algn="r"/>
              </a:tabLst>
            </a:pPr>
            <a:r>
              <a:rPr lang="pt-BR" altLang="de-DE" sz="1200" b="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</a:rPr>
              <a:t>Garantir que as Secretarias / Unidades responsáveis liderem as pautas e estejam no centro das reformas</a:t>
            </a:r>
            <a:endParaRPr lang="pt-BR" altLang="de-DE" sz="1200" b="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7A915F61-25A4-475C-8419-E081FC855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657" y="5330446"/>
            <a:ext cx="4008608" cy="5847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defTabSz="275932">
              <a:tabLst>
                <a:tab pos="7121159" algn="r"/>
              </a:tabLst>
              <a:defRPr/>
            </a:pPr>
            <a:r>
              <a:rPr lang="pt-BR" altLang="de-DE" sz="1400" kern="0" dirty="0">
                <a:solidFill>
                  <a:schemeClr val="bg2">
                    <a:lumMod val="75000"/>
                  </a:schemeClr>
                </a:solidFill>
                <a:latin typeface="Arial Bold"/>
              </a:rPr>
              <a:t>Incentivos para Reformas Estruturantes</a:t>
            </a:r>
          </a:p>
          <a:p>
            <a:pPr marL="171450" indent="-171450" defTabSz="275932">
              <a:buFontTx/>
              <a:buChar char="-"/>
              <a:tabLst>
                <a:tab pos="7121159" algn="r"/>
              </a:tabLst>
            </a:pPr>
            <a:r>
              <a:rPr lang="pt-BR" altLang="de-DE" sz="1200" b="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</a:rPr>
              <a:t>Discussão com STN em andamento para definir elegibilidade </a:t>
            </a:r>
            <a:endParaRPr lang="pt-BR" altLang="de-DE" sz="1200" b="0" kern="0" dirty="0">
              <a:solidFill>
                <a:srgbClr val="000000">
                  <a:lumMod val="50000"/>
                  <a:lumOff val="50000"/>
                </a:srgbClr>
              </a:solidFill>
              <a:latin typeface="Arial"/>
            </a:endParaRP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44B2A14A-5172-4592-801A-AC3E0CFB4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0376" y="3419607"/>
            <a:ext cx="4008608" cy="76944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defTabSz="275932">
              <a:tabLst>
                <a:tab pos="7121159" algn="r"/>
              </a:tabLst>
              <a:defRPr/>
            </a:pPr>
            <a:r>
              <a:rPr lang="pt-BR" altLang="de-DE" sz="1400" kern="0" dirty="0">
                <a:solidFill>
                  <a:schemeClr val="bg2">
                    <a:lumMod val="75000"/>
                  </a:schemeClr>
                </a:solidFill>
                <a:latin typeface="Arial Bold"/>
              </a:rPr>
              <a:t>Inovação Analítica</a:t>
            </a:r>
          </a:p>
          <a:p>
            <a:pPr marL="171450" indent="-171450" defTabSz="275932">
              <a:buFontTx/>
              <a:buChar char="-"/>
              <a:tabLst>
                <a:tab pos="7121159" algn="r"/>
              </a:tabLst>
            </a:pPr>
            <a:r>
              <a:rPr lang="pt-BR" altLang="de-DE" sz="1200" b="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</a:rPr>
              <a:t>Uso de micro-dados</a:t>
            </a:r>
          </a:p>
          <a:p>
            <a:pPr marL="171450" indent="-171450" defTabSz="275932">
              <a:buFontTx/>
              <a:buChar char="-"/>
              <a:tabLst>
                <a:tab pos="7121159" algn="r"/>
              </a:tabLst>
            </a:pPr>
            <a:r>
              <a:rPr lang="pt-BR" altLang="de-DE" sz="1200" b="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</a:rPr>
              <a:t>Trabalho conjunto diversas equipes do BM e Estados</a:t>
            </a:r>
          </a:p>
          <a:p>
            <a:pPr marL="171450" indent="-171450" defTabSz="275932">
              <a:buFontTx/>
              <a:buChar char="-"/>
              <a:tabLst>
                <a:tab pos="7121159" algn="r"/>
              </a:tabLst>
            </a:pPr>
            <a:r>
              <a:rPr lang="pt-BR" altLang="de-DE" sz="1200" b="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</a:rPr>
              <a:t>Identificação das áreas prioritárias</a:t>
            </a:r>
          </a:p>
        </p:txBody>
      </p:sp>
    </p:spTree>
    <p:extLst>
      <p:ext uri="{BB962C8B-B14F-4D97-AF65-F5344CB8AC3E}">
        <p14:creationId xmlns:p14="http://schemas.microsoft.com/office/powerpoint/2010/main" val="2835808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B396AD-A2A5-4AC2-938C-D3297C2C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925F-EC9C-4077-B2B4-5B768C4AB821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7083064-6598-4F7F-A736-B122C00B932C}"/>
              </a:ext>
            </a:extLst>
          </p:cNvPr>
          <p:cNvGrpSpPr/>
          <p:nvPr/>
        </p:nvGrpSpPr>
        <p:grpSpPr>
          <a:xfrm>
            <a:off x="999282" y="3622908"/>
            <a:ext cx="2506805" cy="756706"/>
            <a:chOff x="1777475" y="1883941"/>
            <a:chExt cx="1514707" cy="48157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7426F86-1CF7-4AF8-82B2-85CA8215EF98}"/>
                </a:ext>
              </a:extLst>
            </p:cNvPr>
            <p:cNvGrpSpPr/>
            <p:nvPr/>
          </p:nvGrpSpPr>
          <p:grpSpPr>
            <a:xfrm>
              <a:off x="1777475" y="1883941"/>
              <a:ext cx="1514707" cy="481575"/>
              <a:chOff x="1777475" y="1883941"/>
              <a:chExt cx="1514707" cy="481575"/>
            </a:xfrm>
          </p:grpSpPr>
          <p:sp>
            <p:nvSpPr>
              <p:cNvPr id="11" name="Rounded Rectangle 122">
                <a:extLst>
                  <a:ext uri="{FF2B5EF4-FFF2-40B4-BE49-F238E27FC236}">
                    <a16:creationId xmlns:a16="http://schemas.microsoft.com/office/drawing/2014/main" id="{AE7C3B9B-5392-40A1-898D-569A221F96D4}"/>
                  </a:ext>
                </a:extLst>
              </p:cNvPr>
              <p:cNvSpPr/>
              <p:nvPr/>
            </p:nvSpPr>
            <p:spPr>
              <a:xfrm>
                <a:off x="1777475" y="1883941"/>
                <a:ext cx="1440180" cy="480060"/>
              </a:xfrm>
              <a:prstGeom prst="roundRect">
                <a:avLst>
                  <a:gd name="adj" fmla="val 50000"/>
                </a:avLst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AB8E14B-CC58-4FDB-A0F3-E5FFBF5339D2}"/>
                  </a:ext>
                </a:extLst>
              </p:cNvPr>
              <p:cNvSpPr/>
              <p:nvPr/>
            </p:nvSpPr>
            <p:spPr>
              <a:xfrm>
                <a:off x="2194341" y="1886490"/>
                <a:ext cx="1097841" cy="47902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41672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pt-BR" sz="1200" kern="0" dirty="0">
                    <a:solidFill>
                      <a:sysClr val="window" lastClr="FFFFFF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Requisitos / Critérios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0DF64D1-1032-40E6-8045-F20C5BBA01D7}"/>
                  </a:ext>
                </a:extLst>
              </p:cNvPr>
              <p:cNvSpPr/>
              <p:nvPr/>
            </p:nvSpPr>
            <p:spPr>
              <a:xfrm>
                <a:off x="1817646" y="1926994"/>
                <a:ext cx="423537" cy="393954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826BF9D-B0A1-430A-AC29-93B2D01D1D98}"/>
                </a:ext>
              </a:extLst>
            </p:cNvPr>
            <p:cNvGrpSpPr/>
            <p:nvPr/>
          </p:nvGrpSpPr>
          <p:grpSpPr>
            <a:xfrm>
              <a:off x="1871755" y="1972079"/>
              <a:ext cx="307848" cy="307847"/>
              <a:chOff x="2131108" y="1617437"/>
              <a:chExt cx="350226" cy="350225"/>
            </a:xfrm>
            <a:solidFill>
              <a:srgbClr val="5B9BD5">
                <a:lumMod val="75000"/>
              </a:srgbClr>
            </a:solidFill>
          </p:grpSpPr>
          <p:sp>
            <p:nvSpPr>
              <p:cNvPr id="15" name="Freeform 29">
                <a:extLst>
                  <a:ext uri="{FF2B5EF4-FFF2-40B4-BE49-F238E27FC236}">
                    <a16:creationId xmlns:a16="http://schemas.microsoft.com/office/drawing/2014/main" id="{73A466A7-AAE9-40D4-B1EA-220324B24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2987" y="1684501"/>
                <a:ext cx="158347" cy="186290"/>
              </a:xfrm>
              <a:custGeom>
                <a:avLst/>
                <a:gdLst>
                  <a:gd name="T0" fmla="*/ 20 w 374"/>
                  <a:gd name="T1" fmla="*/ 421 h 439"/>
                  <a:gd name="T2" fmla="*/ 0 w 374"/>
                  <a:gd name="T3" fmla="*/ 376 h 439"/>
                  <a:gd name="T4" fmla="*/ 0 w 374"/>
                  <a:gd name="T5" fmla="*/ 263 h 439"/>
                  <a:gd name="T6" fmla="*/ 96 w 374"/>
                  <a:gd name="T7" fmla="*/ 158 h 439"/>
                  <a:gd name="T8" fmla="*/ 82 w 374"/>
                  <a:gd name="T9" fmla="*/ 105 h 439"/>
                  <a:gd name="T10" fmla="*/ 186 w 374"/>
                  <a:gd name="T11" fmla="*/ 0 h 439"/>
                  <a:gd name="T12" fmla="*/ 291 w 374"/>
                  <a:gd name="T13" fmla="*/ 105 h 439"/>
                  <a:gd name="T14" fmla="*/ 279 w 374"/>
                  <a:gd name="T15" fmla="*/ 158 h 439"/>
                  <a:gd name="T16" fmla="*/ 373 w 374"/>
                  <a:gd name="T17" fmla="*/ 263 h 439"/>
                  <a:gd name="T18" fmla="*/ 373 w 374"/>
                  <a:gd name="T19" fmla="*/ 376 h 439"/>
                  <a:gd name="T20" fmla="*/ 353 w 374"/>
                  <a:gd name="T21" fmla="*/ 421 h 439"/>
                  <a:gd name="T22" fmla="*/ 302 w 374"/>
                  <a:gd name="T23" fmla="*/ 438 h 439"/>
                  <a:gd name="T24" fmla="*/ 240 w 374"/>
                  <a:gd name="T25" fmla="*/ 376 h 439"/>
                  <a:gd name="T26" fmla="*/ 240 w 374"/>
                  <a:gd name="T27" fmla="*/ 300 h 439"/>
                  <a:gd name="T28" fmla="*/ 265 w 374"/>
                  <a:gd name="T29" fmla="*/ 274 h 439"/>
                  <a:gd name="T30" fmla="*/ 291 w 374"/>
                  <a:gd name="T31" fmla="*/ 300 h 439"/>
                  <a:gd name="T32" fmla="*/ 291 w 374"/>
                  <a:gd name="T33" fmla="*/ 376 h 439"/>
                  <a:gd name="T34" fmla="*/ 305 w 374"/>
                  <a:gd name="T35" fmla="*/ 390 h 439"/>
                  <a:gd name="T36" fmla="*/ 319 w 374"/>
                  <a:gd name="T37" fmla="*/ 387 h 439"/>
                  <a:gd name="T38" fmla="*/ 322 w 374"/>
                  <a:gd name="T39" fmla="*/ 376 h 439"/>
                  <a:gd name="T40" fmla="*/ 322 w 374"/>
                  <a:gd name="T41" fmla="*/ 263 h 439"/>
                  <a:gd name="T42" fmla="*/ 265 w 374"/>
                  <a:gd name="T43" fmla="*/ 206 h 439"/>
                  <a:gd name="T44" fmla="*/ 226 w 374"/>
                  <a:gd name="T45" fmla="*/ 206 h 439"/>
                  <a:gd name="T46" fmla="*/ 200 w 374"/>
                  <a:gd name="T47" fmla="*/ 181 h 439"/>
                  <a:gd name="T48" fmla="*/ 200 w 374"/>
                  <a:gd name="T49" fmla="*/ 175 h 439"/>
                  <a:gd name="T50" fmla="*/ 212 w 374"/>
                  <a:gd name="T51" fmla="*/ 153 h 439"/>
                  <a:gd name="T52" fmla="*/ 240 w 374"/>
                  <a:gd name="T53" fmla="*/ 102 h 439"/>
                  <a:gd name="T54" fmla="*/ 183 w 374"/>
                  <a:gd name="T55" fmla="*/ 46 h 439"/>
                  <a:gd name="T56" fmla="*/ 127 w 374"/>
                  <a:gd name="T57" fmla="*/ 102 h 439"/>
                  <a:gd name="T58" fmla="*/ 155 w 374"/>
                  <a:gd name="T59" fmla="*/ 153 h 439"/>
                  <a:gd name="T60" fmla="*/ 167 w 374"/>
                  <a:gd name="T61" fmla="*/ 173 h 439"/>
                  <a:gd name="T62" fmla="*/ 167 w 374"/>
                  <a:gd name="T63" fmla="*/ 178 h 439"/>
                  <a:gd name="T64" fmla="*/ 141 w 374"/>
                  <a:gd name="T65" fmla="*/ 204 h 439"/>
                  <a:gd name="T66" fmla="*/ 102 w 374"/>
                  <a:gd name="T67" fmla="*/ 204 h 439"/>
                  <a:gd name="T68" fmla="*/ 45 w 374"/>
                  <a:gd name="T69" fmla="*/ 260 h 439"/>
                  <a:gd name="T70" fmla="*/ 45 w 374"/>
                  <a:gd name="T71" fmla="*/ 373 h 439"/>
                  <a:gd name="T72" fmla="*/ 51 w 374"/>
                  <a:gd name="T73" fmla="*/ 381 h 439"/>
                  <a:gd name="T74" fmla="*/ 62 w 374"/>
                  <a:gd name="T75" fmla="*/ 384 h 439"/>
                  <a:gd name="T76" fmla="*/ 76 w 374"/>
                  <a:gd name="T77" fmla="*/ 370 h 439"/>
                  <a:gd name="T78" fmla="*/ 76 w 374"/>
                  <a:gd name="T79" fmla="*/ 294 h 439"/>
                  <a:gd name="T80" fmla="*/ 102 w 374"/>
                  <a:gd name="T81" fmla="*/ 269 h 439"/>
                  <a:gd name="T82" fmla="*/ 127 w 374"/>
                  <a:gd name="T83" fmla="*/ 294 h 439"/>
                  <a:gd name="T84" fmla="*/ 127 w 374"/>
                  <a:gd name="T85" fmla="*/ 370 h 439"/>
                  <a:gd name="T86" fmla="*/ 65 w 374"/>
                  <a:gd name="T87" fmla="*/ 432 h 439"/>
                  <a:gd name="T88" fmla="*/ 62 w 374"/>
                  <a:gd name="T89" fmla="*/ 438 h 439"/>
                  <a:gd name="T90" fmla="*/ 20 w 374"/>
                  <a:gd name="T91" fmla="*/ 421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74" h="439">
                    <a:moveTo>
                      <a:pt x="20" y="421"/>
                    </a:moveTo>
                    <a:cubicBezTo>
                      <a:pt x="6" y="410"/>
                      <a:pt x="0" y="393"/>
                      <a:pt x="0" y="376"/>
                    </a:cubicBezTo>
                    <a:lnTo>
                      <a:pt x="0" y="263"/>
                    </a:lnTo>
                    <a:cubicBezTo>
                      <a:pt x="0" y="212"/>
                      <a:pt x="45" y="164"/>
                      <a:pt x="96" y="158"/>
                    </a:cubicBezTo>
                    <a:cubicBezTo>
                      <a:pt x="88" y="142"/>
                      <a:pt x="82" y="125"/>
                      <a:pt x="82" y="105"/>
                    </a:cubicBezTo>
                    <a:cubicBezTo>
                      <a:pt x="82" y="46"/>
                      <a:pt x="130" y="0"/>
                      <a:pt x="186" y="0"/>
                    </a:cubicBezTo>
                    <a:cubicBezTo>
                      <a:pt x="246" y="0"/>
                      <a:pt x="291" y="48"/>
                      <a:pt x="291" y="105"/>
                    </a:cubicBezTo>
                    <a:cubicBezTo>
                      <a:pt x="291" y="125"/>
                      <a:pt x="285" y="142"/>
                      <a:pt x="279" y="158"/>
                    </a:cubicBezTo>
                    <a:cubicBezTo>
                      <a:pt x="330" y="164"/>
                      <a:pt x="373" y="212"/>
                      <a:pt x="373" y="263"/>
                    </a:cubicBezTo>
                    <a:lnTo>
                      <a:pt x="373" y="376"/>
                    </a:lnTo>
                    <a:cubicBezTo>
                      <a:pt x="373" y="393"/>
                      <a:pt x="367" y="410"/>
                      <a:pt x="353" y="421"/>
                    </a:cubicBezTo>
                    <a:cubicBezTo>
                      <a:pt x="342" y="432"/>
                      <a:pt x="322" y="438"/>
                      <a:pt x="302" y="438"/>
                    </a:cubicBezTo>
                    <a:cubicBezTo>
                      <a:pt x="268" y="438"/>
                      <a:pt x="240" y="410"/>
                      <a:pt x="240" y="376"/>
                    </a:cubicBezTo>
                    <a:lnTo>
                      <a:pt x="240" y="300"/>
                    </a:lnTo>
                    <a:cubicBezTo>
                      <a:pt x="240" y="285"/>
                      <a:pt x="251" y="274"/>
                      <a:pt x="265" y="274"/>
                    </a:cubicBezTo>
                    <a:cubicBezTo>
                      <a:pt x="279" y="274"/>
                      <a:pt x="291" y="285"/>
                      <a:pt x="291" y="300"/>
                    </a:cubicBezTo>
                    <a:lnTo>
                      <a:pt x="291" y="376"/>
                    </a:lnTo>
                    <a:cubicBezTo>
                      <a:pt x="291" y="384"/>
                      <a:pt x="296" y="390"/>
                      <a:pt x="305" y="390"/>
                    </a:cubicBezTo>
                    <a:cubicBezTo>
                      <a:pt x="310" y="390"/>
                      <a:pt x="316" y="390"/>
                      <a:pt x="319" y="387"/>
                    </a:cubicBezTo>
                    <a:cubicBezTo>
                      <a:pt x="322" y="384"/>
                      <a:pt x="322" y="381"/>
                      <a:pt x="322" y="376"/>
                    </a:cubicBezTo>
                    <a:lnTo>
                      <a:pt x="322" y="263"/>
                    </a:lnTo>
                    <a:cubicBezTo>
                      <a:pt x="322" y="237"/>
                      <a:pt x="294" y="206"/>
                      <a:pt x="265" y="206"/>
                    </a:cubicBezTo>
                    <a:lnTo>
                      <a:pt x="226" y="206"/>
                    </a:lnTo>
                    <a:cubicBezTo>
                      <a:pt x="212" y="206"/>
                      <a:pt x="200" y="195"/>
                      <a:pt x="200" y="181"/>
                    </a:cubicBezTo>
                    <a:lnTo>
                      <a:pt x="200" y="175"/>
                    </a:lnTo>
                    <a:cubicBezTo>
                      <a:pt x="200" y="167"/>
                      <a:pt x="206" y="158"/>
                      <a:pt x="212" y="153"/>
                    </a:cubicBezTo>
                    <a:cubicBezTo>
                      <a:pt x="229" y="142"/>
                      <a:pt x="240" y="125"/>
                      <a:pt x="240" y="102"/>
                    </a:cubicBezTo>
                    <a:cubicBezTo>
                      <a:pt x="240" y="71"/>
                      <a:pt x="214" y="46"/>
                      <a:pt x="183" y="46"/>
                    </a:cubicBezTo>
                    <a:cubicBezTo>
                      <a:pt x="151" y="46"/>
                      <a:pt x="127" y="71"/>
                      <a:pt x="127" y="102"/>
                    </a:cubicBezTo>
                    <a:cubicBezTo>
                      <a:pt x="127" y="122"/>
                      <a:pt x="135" y="136"/>
                      <a:pt x="155" y="153"/>
                    </a:cubicBezTo>
                    <a:cubicBezTo>
                      <a:pt x="161" y="158"/>
                      <a:pt x="167" y="164"/>
                      <a:pt x="167" y="173"/>
                    </a:cubicBezTo>
                    <a:lnTo>
                      <a:pt x="167" y="178"/>
                    </a:lnTo>
                    <a:cubicBezTo>
                      <a:pt x="167" y="192"/>
                      <a:pt x="155" y="204"/>
                      <a:pt x="141" y="204"/>
                    </a:cubicBezTo>
                    <a:lnTo>
                      <a:pt x="102" y="204"/>
                    </a:lnTo>
                    <a:cubicBezTo>
                      <a:pt x="76" y="204"/>
                      <a:pt x="45" y="232"/>
                      <a:pt x="45" y="260"/>
                    </a:cubicBezTo>
                    <a:lnTo>
                      <a:pt x="45" y="373"/>
                    </a:lnTo>
                    <a:cubicBezTo>
                      <a:pt x="45" y="376"/>
                      <a:pt x="48" y="379"/>
                      <a:pt x="51" y="381"/>
                    </a:cubicBezTo>
                    <a:cubicBezTo>
                      <a:pt x="54" y="384"/>
                      <a:pt x="59" y="387"/>
                      <a:pt x="62" y="384"/>
                    </a:cubicBezTo>
                    <a:cubicBezTo>
                      <a:pt x="71" y="384"/>
                      <a:pt x="76" y="379"/>
                      <a:pt x="76" y="370"/>
                    </a:cubicBezTo>
                    <a:lnTo>
                      <a:pt x="76" y="294"/>
                    </a:lnTo>
                    <a:cubicBezTo>
                      <a:pt x="76" y="280"/>
                      <a:pt x="88" y="269"/>
                      <a:pt x="102" y="269"/>
                    </a:cubicBezTo>
                    <a:cubicBezTo>
                      <a:pt x="116" y="269"/>
                      <a:pt x="127" y="280"/>
                      <a:pt x="127" y="294"/>
                    </a:cubicBezTo>
                    <a:lnTo>
                      <a:pt x="127" y="370"/>
                    </a:lnTo>
                    <a:cubicBezTo>
                      <a:pt x="127" y="404"/>
                      <a:pt x="99" y="432"/>
                      <a:pt x="65" y="432"/>
                    </a:cubicBezTo>
                    <a:cubicBezTo>
                      <a:pt x="65" y="438"/>
                      <a:pt x="62" y="438"/>
                      <a:pt x="62" y="438"/>
                    </a:cubicBezTo>
                    <a:cubicBezTo>
                      <a:pt x="48" y="438"/>
                      <a:pt x="31" y="432"/>
                      <a:pt x="20" y="42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Freeform 30">
                <a:extLst>
                  <a:ext uri="{FF2B5EF4-FFF2-40B4-BE49-F238E27FC236}">
                    <a16:creationId xmlns:a16="http://schemas.microsoft.com/office/drawing/2014/main" id="{824BD166-BA50-4564-B1A6-69FC508D44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1915" y="1868928"/>
                <a:ext cx="22355" cy="83831"/>
              </a:xfrm>
              <a:custGeom>
                <a:avLst/>
                <a:gdLst>
                  <a:gd name="T0" fmla="*/ 0 w 52"/>
                  <a:gd name="T1" fmla="*/ 172 h 199"/>
                  <a:gd name="T2" fmla="*/ 0 w 52"/>
                  <a:gd name="T3" fmla="*/ 25 h 199"/>
                  <a:gd name="T4" fmla="*/ 25 w 52"/>
                  <a:gd name="T5" fmla="*/ 0 h 199"/>
                  <a:gd name="T6" fmla="*/ 51 w 52"/>
                  <a:gd name="T7" fmla="*/ 25 h 199"/>
                  <a:gd name="T8" fmla="*/ 51 w 52"/>
                  <a:gd name="T9" fmla="*/ 172 h 199"/>
                  <a:gd name="T10" fmla="*/ 25 w 52"/>
                  <a:gd name="T11" fmla="*/ 198 h 199"/>
                  <a:gd name="T12" fmla="*/ 0 w 52"/>
                  <a:gd name="T13" fmla="*/ 17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199">
                    <a:moveTo>
                      <a:pt x="0" y="172"/>
                    </a:moveTo>
                    <a:lnTo>
                      <a:pt x="0" y="25"/>
                    </a:ln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1" y="11"/>
                      <a:pt x="51" y="25"/>
                    </a:cubicBezTo>
                    <a:lnTo>
                      <a:pt x="51" y="172"/>
                    </a:lnTo>
                    <a:cubicBezTo>
                      <a:pt x="48" y="186"/>
                      <a:pt x="37" y="198"/>
                      <a:pt x="25" y="198"/>
                    </a:cubicBezTo>
                    <a:cubicBezTo>
                      <a:pt x="11" y="198"/>
                      <a:pt x="0" y="186"/>
                      <a:pt x="0" y="17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" name="Freeform 31">
                <a:extLst>
                  <a:ext uri="{FF2B5EF4-FFF2-40B4-BE49-F238E27FC236}">
                    <a16:creationId xmlns:a16="http://schemas.microsoft.com/office/drawing/2014/main" id="{FB6CE68A-7F0A-4F1A-AE03-CEC3B26636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6519" y="1837259"/>
                <a:ext cx="91283" cy="130403"/>
              </a:xfrm>
              <a:custGeom>
                <a:avLst/>
                <a:gdLst>
                  <a:gd name="T0" fmla="*/ 104 w 216"/>
                  <a:gd name="T1" fmla="*/ 293 h 308"/>
                  <a:gd name="T2" fmla="*/ 62 w 216"/>
                  <a:gd name="T3" fmla="*/ 307 h 308"/>
                  <a:gd name="T4" fmla="*/ 0 w 216"/>
                  <a:gd name="T5" fmla="*/ 245 h 308"/>
                  <a:gd name="T6" fmla="*/ 0 w 216"/>
                  <a:gd name="T7" fmla="*/ 28 h 308"/>
                  <a:gd name="T8" fmla="*/ 25 w 216"/>
                  <a:gd name="T9" fmla="*/ 2 h 308"/>
                  <a:gd name="T10" fmla="*/ 51 w 216"/>
                  <a:gd name="T11" fmla="*/ 28 h 308"/>
                  <a:gd name="T12" fmla="*/ 51 w 216"/>
                  <a:gd name="T13" fmla="*/ 245 h 308"/>
                  <a:gd name="T14" fmla="*/ 65 w 216"/>
                  <a:gd name="T15" fmla="*/ 259 h 308"/>
                  <a:gd name="T16" fmla="*/ 82 w 216"/>
                  <a:gd name="T17" fmla="*/ 245 h 308"/>
                  <a:gd name="T18" fmla="*/ 107 w 216"/>
                  <a:gd name="T19" fmla="*/ 220 h 308"/>
                  <a:gd name="T20" fmla="*/ 133 w 216"/>
                  <a:gd name="T21" fmla="*/ 245 h 308"/>
                  <a:gd name="T22" fmla="*/ 147 w 216"/>
                  <a:gd name="T23" fmla="*/ 259 h 308"/>
                  <a:gd name="T24" fmla="*/ 164 w 216"/>
                  <a:gd name="T25" fmla="*/ 245 h 308"/>
                  <a:gd name="T26" fmla="*/ 164 w 216"/>
                  <a:gd name="T27" fmla="*/ 25 h 308"/>
                  <a:gd name="T28" fmla="*/ 189 w 216"/>
                  <a:gd name="T29" fmla="*/ 0 h 308"/>
                  <a:gd name="T30" fmla="*/ 215 w 216"/>
                  <a:gd name="T31" fmla="*/ 25 h 308"/>
                  <a:gd name="T32" fmla="*/ 215 w 216"/>
                  <a:gd name="T33" fmla="*/ 245 h 308"/>
                  <a:gd name="T34" fmla="*/ 144 w 216"/>
                  <a:gd name="T35" fmla="*/ 307 h 308"/>
                  <a:gd name="T36" fmla="*/ 104 w 216"/>
                  <a:gd name="T37" fmla="*/ 293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6" h="308">
                    <a:moveTo>
                      <a:pt x="104" y="293"/>
                    </a:moveTo>
                    <a:cubicBezTo>
                      <a:pt x="93" y="302"/>
                      <a:pt x="79" y="307"/>
                      <a:pt x="62" y="307"/>
                    </a:cubicBezTo>
                    <a:cubicBezTo>
                      <a:pt x="28" y="307"/>
                      <a:pt x="0" y="279"/>
                      <a:pt x="0" y="245"/>
                    </a:cubicBezTo>
                    <a:lnTo>
                      <a:pt x="0" y="28"/>
                    </a:lnTo>
                    <a:cubicBezTo>
                      <a:pt x="0" y="14"/>
                      <a:pt x="10" y="2"/>
                      <a:pt x="25" y="2"/>
                    </a:cubicBezTo>
                    <a:cubicBezTo>
                      <a:pt x="39" y="2"/>
                      <a:pt x="51" y="14"/>
                      <a:pt x="51" y="28"/>
                    </a:cubicBezTo>
                    <a:lnTo>
                      <a:pt x="51" y="245"/>
                    </a:lnTo>
                    <a:cubicBezTo>
                      <a:pt x="51" y="254"/>
                      <a:pt x="56" y="259"/>
                      <a:pt x="65" y="259"/>
                    </a:cubicBezTo>
                    <a:cubicBezTo>
                      <a:pt x="68" y="259"/>
                      <a:pt x="82" y="259"/>
                      <a:pt x="82" y="245"/>
                    </a:cubicBezTo>
                    <a:cubicBezTo>
                      <a:pt x="82" y="231"/>
                      <a:pt x="93" y="220"/>
                      <a:pt x="107" y="220"/>
                    </a:cubicBezTo>
                    <a:cubicBezTo>
                      <a:pt x="121" y="220"/>
                      <a:pt x="133" y="231"/>
                      <a:pt x="133" y="245"/>
                    </a:cubicBezTo>
                    <a:cubicBezTo>
                      <a:pt x="133" y="254"/>
                      <a:pt x="138" y="259"/>
                      <a:pt x="147" y="259"/>
                    </a:cubicBezTo>
                    <a:cubicBezTo>
                      <a:pt x="155" y="259"/>
                      <a:pt x="164" y="251"/>
                      <a:pt x="164" y="245"/>
                    </a:cubicBezTo>
                    <a:lnTo>
                      <a:pt x="164" y="25"/>
                    </a:lnTo>
                    <a:cubicBezTo>
                      <a:pt x="164" y="11"/>
                      <a:pt x="175" y="0"/>
                      <a:pt x="189" y="0"/>
                    </a:cubicBezTo>
                    <a:cubicBezTo>
                      <a:pt x="203" y="0"/>
                      <a:pt x="215" y="11"/>
                      <a:pt x="215" y="25"/>
                    </a:cubicBezTo>
                    <a:lnTo>
                      <a:pt x="215" y="245"/>
                    </a:lnTo>
                    <a:cubicBezTo>
                      <a:pt x="212" y="279"/>
                      <a:pt x="181" y="307"/>
                      <a:pt x="144" y="307"/>
                    </a:cubicBezTo>
                    <a:cubicBezTo>
                      <a:pt x="130" y="307"/>
                      <a:pt x="116" y="302"/>
                      <a:pt x="104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" name="Freeform 32">
                <a:extLst>
                  <a:ext uri="{FF2B5EF4-FFF2-40B4-BE49-F238E27FC236}">
                    <a16:creationId xmlns:a16="http://schemas.microsoft.com/office/drawing/2014/main" id="{2EAF92E0-0041-41E7-A297-C9895AB51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1915" y="1766469"/>
                <a:ext cx="22355" cy="91282"/>
              </a:xfrm>
              <a:custGeom>
                <a:avLst/>
                <a:gdLst>
                  <a:gd name="T0" fmla="*/ 0 w 52"/>
                  <a:gd name="T1" fmla="*/ 189 h 216"/>
                  <a:gd name="T2" fmla="*/ 0 w 52"/>
                  <a:gd name="T3" fmla="*/ 26 h 216"/>
                  <a:gd name="T4" fmla="*/ 25 w 52"/>
                  <a:gd name="T5" fmla="*/ 0 h 216"/>
                  <a:gd name="T6" fmla="*/ 51 w 52"/>
                  <a:gd name="T7" fmla="*/ 26 h 216"/>
                  <a:gd name="T8" fmla="*/ 51 w 52"/>
                  <a:gd name="T9" fmla="*/ 189 h 216"/>
                  <a:gd name="T10" fmla="*/ 25 w 52"/>
                  <a:gd name="T11" fmla="*/ 215 h 216"/>
                  <a:gd name="T12" fmla="*/ 0 w 52"/>
                  <a:gd name="T13" fmla="*/ 189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216">
                    <a:moveTo>
                      <a:pt x="0" y="189"/>
                    </a:moveTo>
                    <a:lnTo>
                      <a:pt x="0" y="26"/>
                    </a:ln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1" y="11"/>
                      <a:pt x="51" y="26"/>
                    </a:cubicBezTo>
                    <a:lnTo>
                      <a:pt x="51" y="189"/>
                    </a:lnTo>
                    <a:cubicBezTo>
                      <a:pt x="48" y="203"/>
                      <a:pt x="37" y="215"/>
                      <a:pt x="25" y="215"/>
                    </a:cubicBezTo>
                    <a:cubicBezTo>
                      <a:pt x="11" y="215"/>
                      <a:pt x="0" y="203"/>
                      <a:pt x="0" y="18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" name="Freeform 33">
                <a:extLst>
                  <a:ext uri="{FF2B5EF4-FFF2-40B4-BE49-F238E27FC236}">
                    <a16:creationId xmlns:a16="http://schemas.microsoft.com/office/drawing/2014/main" id="{7C911631-A349-43B4-BDCE-6585372627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3286" y="1749702"/>
                <a:ext cx="55887" cy="33532"/>
              </a:xfrm>
              <a:custGeom>
                <a:avLst/>
                <a:gdLst>
                  <a:gd name="T0" fmla="*/ 3 w 131"/>
                  <a:gd name="T1" fmla="*/ 34 h 80"/>
                  <a:gd name="T2" fmla="*/ 20 w 131"/>
                  <a:gd name="T3" fmla="*/ 3 h 80"/>
                  <a:gd name="T4" fmla="*/ 51 w 131"/>
                  <a:gd name="T5" fmla="*/ 20 h 80"/>
                  <a:gd name="T6" fmla="*/ 65 w 131"/>
                  <a:gd name="T7" fmla="*/ 31 h 80"/>
                  <a:gd name="T8" fmla="*/ 79 w 131"/>
                  <a:gd name="T9" fmla="*/ 20 h 80"/>
                  <a:gd name="T10" fmla="*/ 110 w 131"/>
                  <a:gd name="T11" fmla="*/ 3 h 80"/>
                  <a:gd name="T12" fmla="*/ 127 w 131"/>
                  <a:gd name="T13" fmla="*/ 34 h 80"/>
                  <a:gd name="T14" fmla="*/ 65 w 131"/>
                  <a:gd name="T15" fmla="*/ 79 h 80"/>
                  <a:gd name="T16" fmla="*/ 3 w 131"/>
                  <a:gd name="T17" fmla="*/ 3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80">
                    <a:moveTo>
                      <a:pt x="3" y="34"/>
                    </a:moveTo>
                    <a:cubicBezTo>
                      <a:pt x="0" y="20"/>
                      <a:pt x="6" y="5"/>
                      <a:pt x="20" y="3"/>
                    </a:cubicBezTo>
                    <a:cubicBezTo>
                      <a:pt x="34" y="0"/>
                      <a:pt x="48" y="5"/>
                      <a:pt x="51" y="20"/>
                    </a:cubicBezTo>
                    <a:cubicBezTo>
                      <a:pt x="54" y="25"/>
                      <a:pt x="59" y="31"/>
                      <a:pt x="65" y="31"/>
                    </a:cubicBezTo>
                    <a:cubicBezTo>
                      <a:pt x="70" y="31"/>
                      <a:pt x="79" y="25"/>
                      <a:pt x="79" y="20"/>
                    </a:cubicBezTo>
                    <a:cubicBezTo>
                      <a:pt x="82" y="5"/>
                      <a:pt x="96" y="0"/>
                      <a:pt x="110" y="3"/>
                    </a:cubicBezTo>
                    <a:cubicBezTo>
                      <a:pt x="125" y="5"/>
                      <a:pt x="130" y="20"/>
                      <a:pt x="127" y="34"/>
                    </a:cubicBezTo>
                    <a:cubicBezTo>
                      <a:pt x="119" y="62"/>
                      <a:pt x="93" y="79"/>
                      <a:pt x="65" y="79"/>
                    </a:cubicBezTo>
                    <a:cubicBezTo>
                      <a:pt x="36" y="79"/>
                      <a:pt x="12" y="59"/>
                      <a:pt x="3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" name="Freeform 34">
                <a:extLst>
                  <a:ext uri="{FF2B5EF4-FFF2-40B4-BE49-F238E27FC236}">
                    <a16:creationId xmlns:a16="http://schemas.microsoft.com/office/drawing/2014/main" id="{2AFC07CD-1156-4B77-ACE1-A639D9624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1108" y="1684501"/>
                <a:ext cx="158346" cy="186290"/>
              </a:xfrm>
              <a:custGeom>
                <a:avLst/>
                <a:gdLst>
                  <a:gd name="T0" fmla="*/ 19 w 373"/>
                  <a:gd name="T1" fmla="*/ 421 h 439"/>
                  <a:gd name="T2" fmla="*/ 0 w 373"/>
                  <a:gd name="T3" fmla="*/ 376 h 439"/>
                  <a:gd name="T4" fmla="*/ 0 w 373"/>
                  <a:gd name="T5" fmla="*/ 263 h 439"/>
                  <a:gd name="T6" fmla="*/ 96 w 373"/>
                  <a:gd name="T7" fmla="*/ 158 h 439"/>
                  <a:gd name="T8" fmla="*/ 81 w 373"/>
                  <a:gd name="T9" fmla="*/ 105 h 439"/>
                  <a:gd name="T10" fmla="*/ 186 w 373"/>
                  <a:gd name="T11" fmla="*/ 0 h 439"/>
                  <a:gd name="T12" fmla="*/ 290 w 373"/>
                  <a:gd name="T13" fmla="*/ 105 h 439"/>
                  <a:gd name="T14" fmla="*/ 279 w 373"/>
                  <a:gd name="T15" fmla="*/ 158 h 439"/>
                  <a:gd name="T16" fmla="*/ 372 w 373"/>
                  <a:gd name="T17" fmla="*/ 263 h 439"/>
                  <a:gd name="T18" fmla="*/ 372 w 373"/>
                  <a:gd name="T19" fmla="*/ 376 h 439"/>
                  <a:gd name="T20" fmla="*/ 352 w 373"/>
                  <a:gd name="T21" fmla="*/ 421 h 439"/>
                  <a:gd name="T22" fmla="*/ 302 w 373"/>
                  <a:gd name="T23" fmla="*/ 438 h 439"/>
                  <a:gd name="T24" fmla="*/ 240 w 373"/>
                  <a:gd name="T25" fmla="*/ 376 h 439"/>
                  <a:gd name="T26" fmla="*/ 240 w 373"/>
                  <a:gd name="T27" fmla="*/ 300 h 439"/>
                  <a:gd name="T28" fmla="*/ 265 w 373"/>
                  <a:gd name="T29" fmla="*/ 274 h 439"/>
                  <a:gd name="T30" fmla="*/ 290 w 373"/>
                  <a:gd name="T31" fmla="*/ 300 h 439"/>
                  <a:gd name="T32" fmla="*/ 290 w 373"/>
                  <a:gd name="T33" fmla="*/ 376 h 439"/>
                  <a:gd name="T34" fmla="*/ 304 w 373"/>
                  <a:gd name="T35" fmla="*/ 390 h 439"/>
                  <a:gd name="T36" fmla="*/ 319 w 373"/>
                  <a:gd name="T37" fmla="*/ 387 h 439"/>
                  <a:gd name="T38" fmla="*/ 321 w 373"/>
                  <a:gd name="T39" fmla="*/ 376 h 439"/>
                  <a:gd name="T40" fmla="*/ 321 w 373"/>
                  <a:gd name="T41" fmla="*/ 263 h 439"/>
                  <a:gd name="T42" fmla="*/ 265 w 373"/>
                  <a:gd name="T43" fmla="*/ 206 h 439"/>
                  <a:gd name="T44" fmla="*/ 225 w 373"/>
                  <a:gd name="T45" fmla="*/ 206 h 439"/>
                  <a:gd name="T46" fmla="*/ 200 w 373"/>
                  <a:gd name="T47" fmla="*/ 181 h 439"/>
                  <a:gd name="T48" fmla="*/ 200 w 373"/>
                  <a:gd name="T49" fmla="*/ 175 h 439"/>
                  <a:gd name="T50" fmla="*/ 211 w 373"/>
                  <a:gd name="T51" fmla="*/ 153 h 439"/>
                  <a:gd name="T52" fmla="*/ 240 w 373"/>
                  <a:gd name="T53" fmla="*/ 102 h 439"/>
                  <a:gd name="T54" fmla="*/ 183 w 373"/>
                  <a:gd name="T55" fmla="*/ 46 h 439"/>
                  <a:gd name="T56" fmla="*/ 127 w 373"/>
                  <a:gd name="T57" fmla="*/ 102 h 439"/>
                  <a:gd name="T58" fmla="*/ 155 w 373"/>
                  <a:gd name="T59" fmla="*/ 153 h 439"/>
                  <a:gd name="T60" fmla="*/ 166 w 373"/>
                  <a:gd name="T61" fmla="*/ 173 h 439"/>
                  <a:gd name="T62" fmla="*/ 166 w 373"/>
                  <a:gd name="T63" fmla="*/ 178 h 439"/>
                  <a:gd name="T64" fmla="*/ 141 w 373"/>
                  <a:gd name="T65" fmla="*/ 204 h 439"/>
                  <a:gd name="T66" fmla="*/ 101 w 373"/>
                  <a:gd name="T67" fmla="*/ 204 h 439"/>
                  <a:gd name="T68" fmla="*/ 45 w 373"/>
                  <a:gd name="T69" fmla="*/ 260 h 439"/>
                  <a:gd name="T70" fmla="*/ 45 w 373"/>
                  <a:gd name="T71" fmla="*/ 373 h 439"/>
                  <a:gd name="T72" fmla="*/ 50 w 373"/>
                  <a:gd name="T73" fmla="*/ 381 h 439"/>
                  <a:gd name="T74" fmla="*/ 62 w 373"/>
                  <a:gd name="T75" fmla="*/ 384 h 439"/>
                  <a:gd name="T76" fmla="*/ 76 w 373"/>
                  <a:gd name="T77" fmla="*/ 370 h 439"/>
                  <a:gd name="T78" fmla="*/ 76 w 373"/>
                  <a:gd name="T79" fmla="*/ 294 h 439"/>
                  <a:gd name="T80" fmla="*/ 101 w 373"/>
                  <a:gd name="T81" fmla="*/ 269 h 439"/>
                  <a:gd name="T82" fmla="*/ 127 w 373"/>
                  <a:gd name="T83" fmla="*/ 294 h 439"/>
                  <a:gd name="T84" fmla="*/ 127 w 373"/>
                  <a:gd name="T85" fmla="*/ 370 h 439"/>
                  <a:gd name="T86" fmla="*/ 65 w 373"/>
                  <a:gd name="T87" fmla="*/ 432 h 439"/>
                  <a:gd name="T88" fmla="*/ 62 w 373"/>
                  <a:gd name="T89" fmla="*/ 438 h 439"/>
                  <a:gd name="T90" fmla="*/ 19 w 373"/>
                  <a:gd name="T91" fmla="*/ 421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73" h="439">
                    <a:moveTo>
                      <a:pt x="19" y="421"/>
                    </a:moveTo>
                    <a:cubicBezTo>
                      <a:pt x="5" y="410"/>
                      <a:pt x="0" y="393"/>
                      <a:pt x="0" y="376"/>
                    </a:cubicBezTo>
                    <a:lnTo>
                      <a:pt x="0" y="263"/>
                    </a:lnTo>
                    <a:cubicBezTo>
                      <a:pt x="0" y="212"/>
                      <a:pt x="45" y="164"/>
                      <a:pt x="96" y="158"/>
                    </a:cubicBezTo>
                    <a:cubicBezTo>
                      <a:pt x="87" y="142"/>
                      <a:pt x="81" y="125"/>
                      <a:pt x="81" y="105"/>
                    </a:cubicBezTo>
                    <a:cubicBezTo>
                      <a:pt x="81" y="46"/>
                      <a:pt x="129" y="0"/>
                      <a:pt x="186" y="0"/>
                    </a:cubicBezTo>
                    <a:cubicBezTo>
                      <a:pt x="245" y="0"/>
                      <a:pt x="290" y="48"/>
                      <a:pt x="290" y="105"/>
                    </a:cubicBezTo>
                    <a:cubicBezTo>
                      <a:pt x="290" y="125"/>
                      <a:pt x="285" y="142"/>
                      <a:pt x="279" y="158"/>
                    </a:cubicBezTo>
                    <a:cubicBezTo>
                      <a:pt x="330" y="164"/>
                      <a:pt x="372" y="212"/>
                      <a:pt x="372" y="263"/>
                    </a:cubicBezTo>
                    <a:lnTo>
                      <a:pt x="372" y="376"/>
                    </a:lnTo>
                    <a:cubicBezTo>
                      <a:pt x="372" y="393"/>
                      <a:pt x="367" y="410"/>
                      <a:pt x="352" y="421"/>
                    </a:cubicBezTo>
                    <a:cubicBezTo>
                      <a:pt x="338" y="432"/>
                      <a:pt x="321" y="438"/>
                      <a:pt x="302" y="438"/>
                    </a:cubicBezTo>
                    <a:cubicBezTo>
                      <a:pt x="268" y="438"/>
                      <a:pt x="240" y="410"/>
                      <a:pt x="240" y="376"/>
                    </a:cubicBezTo>
                    <a:lnTo>
                      <a:pt x="240" y="300"/>
                    </a:lnTo>
                    <a:cubicBezTo>
                      <a:pt x="240" y="285"/>
                      <a:pt x="251" y="274"/>
                      <a:pt x="265" y="274"/>
                    </a:cubicBezTo>
                    <a:cubicBezTo>
                      <a:pt x="279" y="274"/>
                      <a:pt x="290" y="285"/>
                      <a:pt x="290" y="300"/>
                    </a:cubicBezTo>
                    <a:lnTo>
                      <a:pt x="290" y="376"/>
                    </a:lnTo>
                    <a:cubicBezTo>
                      <a:pt x="290" y="384"/>
                      <a:pt x="296" y="390"/>
                      <a:pt x="304" y="390"/>
                    </a:cubicBezTo>
                    <a:cubicBezTo>
                      <a:pt x="310" y="390"/>
                      <a:pt x="316" y="390"/>
                      <a:pt x="319" y="387"/>
                    </a:cubicBezTo>
                    <a:cubicBezTo>
                      <a:pt x="321" y="384"/>
                      <a:pt x="321" y="381"/>
                      <a:pt x="321" y="376"/>
                    </a:cubicBezTo>
                    <a:lnTo>
                      <a:pt x="321" y="263"/>
                    </a:lnTo>
                    <a:cubicBezTo>
                      <a:pt x="321" y="237"/>
                      <a:pt x="293" y="206"/>
                      <a:pt x="265" y="206"/>
                    </a:cubicBezTo>
                    <a:lnTo>
                      <a:pt x="225" y="206"/>
                    </a:lnTo>
                    <a:cubicBezTo>
                      <a:pt x="211" y="206"/>
                      <a:pt x="200" y="195"/>
                      <a:pt x="200" y="181"/>
                    </a:cubicBezTo>
                    <a:lnTo>
                      <a:pt x="200" y="175"/>
                    </a:lnTo>
                    <a:cubicBezTo>
                      <a:pt x="200" y="167"/>
                      <a:pt x="206" y="158"/>
                      <a:pt x="211" y="153"/>
                    </a:cubicBezTo>
                    <a:cubicBezTo>
                      <a:pt x="228" y="142"/>
                      <a:pt x="240" y="125"/>
                      <a:pt x="240" y="102"/>
                    </a:cubicBezTo>
                    <a:cubicBezTo>
                      <a:pt x="240" y="71"/>
                      <a:pt x="214" y="46"/>
                      <a:pt x="183" y="46"/>
                    </a:cubicBezTo>
                    <a:cubicBezTo>
                      <a:pt x="152" y="46"/>
                      <a:pt x="127" y="71"/>
                      <a:pt x="127" y="102"/>
                    </a:cubicBezTo>
                    <a:cubicBezTo>
                      <a:pt x="127" y="122"/>
                      <a:pt x="135" y="136"/>
                      <a:pt x="155" y="153"/>
                    </a:cubicBezTo>
                    <a:cubicBezTo>
                      <a:pt x="161" y="158"/>
                      <a:pt x="166" y="164"/>
                      <a:pt x="166" y="173"/>
                    </a:cubicBezTo>
                    <a:lnTo>
                      <a:pt x="166" y="178"/>
                    </a:lnTo>
                    <a:cubicBezTo>
                      <a:pt x="166" y="192"/>
                      <a:pt x="155" y="204"/>
                      <a:pt x="141" y="204"/>
                    </a:cubicBezTo>
                    <a:lnTo>
                      <a:pt x="101" y="204"/>
                    </a:lnTo>
                    <a:cubicBezTo>
                      <a:pt x="76" y="204"/>
                      <a:pt x="45" y="232"/>
                      <a:pt x="45" y="260"/>
                    </a:cubicBezTo>
                    <a:lnTo>
                      <a:pt x="45" y="373"/>
                    </a:lnTo>
                    <a:cubicBezTo>
                      <a:pt x="45" y="376"/>
                      <a:pt x="48" y="379"/>
                      <a:pt x="50" y="381"/>
                    </a:cubicBezTo>
                    <a:cubicBezTo>
                      <a:pt x="53" y="384"/>
                      <a:pt x="59" y="387"/>
                      <a:pt x="62" y="384"/>
                    </a:cubicBezTo>
                    <a:cubicBezTo>
                      <a:pt x="70" y="384"/>
                      <a:pt x="76" y="379"/>
                      <a:pt x="76" y="370"/>
                    </a:cubicBezTo>
                    <a:lnTo>
                      <a:pt x="76" y="294"/>
                    </a:lnTo>
                    <a:cubicBezTo>
                      <a:pt x="76" y="280"/>
                      <a:pt x="87" y="269"/>
                      <a:pt x="101" y="269"/>
                    </a:cubicBezTo>
                    <a:cubicBezTo>
                      <a:pt x="115" y="269"/>
                      <a:pt x="127" y="280"/>
                      <a:pt x="127" y="294"/>
                    </a:cubicBezTo>
                    <a:lnTo>
                      <a:pt x="127" y="370"/>
                    </a:lnTo>
                    <a:cubicBezTo>
                      <a:pt x="127" y="404"/>
                      <a:pt x="98" y="432"/>
                      <a:pt x="65" y="432"/>
                    </a:cubicBezTo>
                    <a:cubicBezTo>
                      <a:pt x="65" y="438"/>
                      <a:pt x="65" y="438"/>
                      <a:pt x="62" y="438"/>
                    </a:cubicBezTo>
                    <a:cubicBezTo>
                      <a:pt x="48" y="438"/>
                      <a:pt x="31" y="432"/>
                      <a:pt x="19" y="421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" name="Freeform 35">
                <a:extLst>
                  <a:ext uri="{FF2B5EF4-FFF2-40B4-BE49-F238E27FC236}">
                    <a16:creationId xmlns:a16="http://schemas.microsoft.com/office/drawing/2014/main" id="{03B174EB-7B5D-4FB9-8B60-2BF0DDB18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035" y="1868928"/>
                <a:ext cx="22355" cy="83831"/>
              </a:xfrm>
              <a:custGeom>
                <a:avLst/>
                <a:gdLst>
                  <a:gd name="T0" fmla="*/ 0 w 51"/>
                  <a:gd name="T1" fmla="*/ 172 h 199"/>
                  <a:gd name="T2" fmla="*/ 0 w 51"/>
                  <a:gd name="T3" fmla="*/ 25 h 199"/>
                  <a:gd name="T4" fmla="*/ 25 w 51"/>
                  <a:gd name="T5" fmla="*/ 0 h 199"/>
                  <a:gd name="T6" fmla="*/ 50 w 51"/>
                  <a:gd name="T7" fmla="*/ 25 h 199"/>
                  <a:gd name="T8" fmla="*/ 50 w 51"/>
                  <a:gd name="T9" fmla="*/ 172 h 199"/>
                  <a:gd name="T10" fmla="*/ 25 w 51"/>
                  <a:gd name="T11" fmla="*/ 198 h 199"/>
                  <a:gd name="T12" fmla="*/ 0 w 51"/>
                  <a:gd name="T13" fmla="*/ 172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199">
                    <a:moveTo>
                      <a:pt x="0" y="172"/>
                    </a:moveTo>
                    <a:lnTo>
                      <a:pt x="0" y="25"/>
                    </a:ln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lnTo>
                      <a:pt x="50" y="172"/>
                    </a:lnTo>
                    <a:cubicBezTo>
                      <a:pt x="50" y="186"/>
                      <a:pt x="39" y="198"/>
                      <a:pt x="25" y="198"/>
                    </a:cubicBezTo>
                    <a:cubicBezTo>
                      <a:pt x="11" y="198"/>
                      <a:pt x="0" y="186"/>
                      <a:pt x="0" y="17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565E5337-8AD6-427E-839A-CCCF1AB156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4641" y="1837259"/>
                <a:ext cx="91282" cy="130403"/>
              </a:xfrm>
              <a:custGeom>
                <a:avLst/>
                <a:gdLst>
                  <a:gd name="T0" fmla="*/ 104 w 215"/>
                  <a:gd name="T1" fmla="*/ 293 h 308"/>
                  <a:gd name="T2" fmla="*/ 62 w 215"/>
                  <a:gd name="T3" fmla="*/ 307 h 308"/>
                  <a:gd name="T4" fmla="*/ 0 w 215"/>
                  <a:gd name="T5" fmla="*/ 245 h 308"/>
                  <a:gd name="T6" fmla="*/ 0 w 215"/>
                  <a:gd name="T7" fmla="*/ 28 h 308"/>
                  <a:gd name="T8" fmla="*/ 25 w 215"/>
                  <a:gd name="T9" fmla="*/ 2 h 308"/>
                  <a:gd name="T10" fmla="*/ 50 w 215"/>
                  <a:gd name="T11" fmla="*/ 28 h 308"/>
                  <a:gd name="T12" fmla="*/ 50 w 215"/>
                  <a:gd name="T13" fmla="*/ 245 h 308"/>
                  <a:gd name="T14" fmla="*/ 65 w 215"/>
                  <a:gd name="T15" fmla="*/ 259 h 308"/>
                  <a:gd name="T16" fmla="*/ 82 w 215"/>
                  <a:gd name="T17" fmla="*/ 245 h 308"/>
                  <a:gd name="T18" fmla="*/ 107 w 215"/>
                  <a:gd name="T19" fmla="*/ 220 h 308"/>
                  <a:gd name="T20" fmla="*/ 132 w 215"/>
                  <a:gd name="T21" fmla="*/ 245 h 308"/>
                  <a:gd name="T22" fmla="*/ 146 w 215"/>
                  <a:gd name="T23" fmla="*/ 259 h 308"/>
                  <a:gd name="T24" fmla="*/ 163 w 215"/>
                  <a:gd name="T25" fmla="*/ 245 h 308"/>
                  <a:gd name="T26" fmla="*/ 163 w 215"/>
                  <a:gd name="T27" fmla="*/ 25 h 308"/>
                  <a:gd name="T28" fmla="*/ 189 w 215"/>
                  <a:gd name="T29" fmla="*/ 0 h 308"/>
                  <a:gd name="T30" fmla="*/ 214 w 215"/>
                  <a:gd name="T31" fmla="*/ 25 h 308"/>
                  <a:gd name="T32" fmla="*/ 214 w 215"/>
                  <a:gd name="T33" fmla="*/ 245 h 308"/>
                  <a:gd name="T34" fmla="*/ 144 w 215"/>
                  <a:gd name="T35" fmla="*/ 307 h 308"/>
                  <a:gd name="T36" fmla="*/ 104 w 215"/>
                  <a:gd name="T37" fmla="*/ 293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15" h="308">
                    <a:moveTo>
                      <a:pt x="104" y="293"/>
                    </a:moveTo>
                    <a:cubicBezTo>
                      <a:pt x="93" y="302"/>
                      <a:pt x="79" y="307"/>
                      <a:pt x="62" y="307"/>
                    </a:cubicBezTo>
                    <a:cubicBezTo>
                      <a:pt x="28" y="307"/>
                      <a:pt x="0" y="279"/>
                      <a:pt x="0" y="245"/>
                    </a:cubicBezTo>
                    <a:lnTo>
                      <a:pt x="0" y="28"/>
                    </a:lnTo>
                    <a:cubicBezTo>
                      <a:pt x="0" y="14"/>
                      <a:pt x="11" y="2"/>
                      <a:pt x="25" y="2"/>
                    </a:cubicBezTo>
                    <a:cubicBezTo>
                      <a:pt x="39" y="2"/>
                      <a:pt x="50" y="14"/>
                      <a:pt x="50" y="28"/>
                    </a:cubicBezTo>
                    <a:lnTo>
                      <a:pt x="50" y="245"/>
                    </a:lnTo>
                    <a:cubicBezTo>
                      <a:pt x="50" y="254"/>
                      <a:pt x="56" y="259"/>
                      <a:pt x="65" y="259"/>
                    </a:cubicBezTo>
                    <a:cubicBezTo>
                      <a:pt x="67" y="259"/>
                      <a:pt x="82" y="259"/>
                      <a:pt x="82" y="245"/>
                    </a:cubicBezTo>
                    <a:cubicBezTo>
                      <a:pt x="82" y="231"/>
                      <a:pt x="93" y="220"/>
                      <a:pt x="107" y="220"/>
                    </a:cubicBezTo>
                    <a:cubicBezTo>
                      <a:pt x="121" y="220"/>
                      <a:pt x="132" y="231"/>
                      <a:pt x="132" y="245"/>
                    </a:cubicBezTo>
                    <a:cubicBezTo>
                      <a:pt x="132" y="254"/>
                      <a:pt x="137" y="259"/>
                      <a:pt x="146" y="259"/>
                    </a:cubicBezTo>
                    <a:cubicBezTo>
                      <a:pt x="154" y="259"/>
                      <a:pt x="163" y="251"/>
                      <a:pt x="163" y="245"/>
                    </a:cubicBezTo>
                    <a:lnTo>
                      <a:pt x="163" y="25"/>
                    </a:lnTo>
                    <a:cubicBezTo>
                      <a:pt x="163" y="11"/>
                      <a:pt x="175" y="0"/>
                      <a:pt x="189" y="0"/>
                    </a:cubicBezTo>
                    <a:cubicBezTo>
                      <a:pt x="203" y="0"/>
                      <a:pt x="214" y="11"/>
                      <a:pt x="214" y="25"/>
                    </a:cubicBezTo>
                    <a:lnTo>
                      <a:pt x="214" y="245"/>
                    </a:lnTo>
                    <a:cubicBezTo>
                      <a:pt x="211" y="279"/>
                      <a:pt x="180" y="307"/>
                      <a:pt x="144" y="307"/>
                    </a:cubicBezTo>
                    <a:cubicBezTo>
                      <a:pt x="129" y="307"/>
                      <a:pt x="115" y="302"/>
                      <a:pt x="104" y="29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651104D0-D203-4BBD-903B-738777BE2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035" y="1766469"/>
                <a:ext cx="22355" cy="91282"/>
              </a:xfrm>
              <a:custGeom>
                <a:avLst/>
                <a:gdLst>
                  <a:gd name="T0" fmla="*/ 0 w 51"/>
                  <a:gd name="T1" fmla="*/ 189 h 216"/>
                  <a:gd name="T2" fmla="*/ 0 w 51"/>
                  <a:gd name="T3" fmla="*/ 26 h 216"/>
                  <a:gd name="T4" fmla="*/ 25 w 51"/>
                  <a:gd name="T5" fmla="*/ 0 h 216"/>
                  <a:gd name="T6" fmla="*/ 50 w 51"/>
                  <a:gd name="T7" fmla="*/ 26 h 216"/>
                  <a:gd name="T8" fmla="*/ 50 w 51"/>
                  <a:gd name="T9" fmla="*/ 189 h 216"/>
                  <a:gd name="T10" fmla="*/ 25 w 51"/>
                  <a:gd name="T11" fmla="*/ 215 h 216"/>
                  <a:gd name="T12" fmla="*/ 0 w 51"/>
                  <a:gd name="T13" fmla="*/ 189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216">
                    <a:moveTo>
                      <a:pt x="0" y="189"/>
                    </a:moveTo>
                    <a:lnTo>
                      <a:pt x="0" y="26"/>
                    </a:lnTo>
                    <a:cubicBezTo>
                      <a:pt x="0" y="11"/>
                      <a:pt x="11" y="0"/>
                      <a:pt x="25" y="0"/>
                    </a:cubicBezTo>
                    <a:cubicBezTo>
                      <a:pt x="39" y="0"/>
                      <a:pt x="50" y="11"/>
                      <a:pt x="50" y="26"/>
                    </a:cubicBezTo>
                    <a:lnTo>
                      <a:pt x="50" y="189"/>
                    </a:lnTo>
                    <a:cubicBezTo>
                      <a:pt x="50" y="203"/>
                      <a:pt x="39" y="215"/>
                      <a:pt x="25" y="215"/>
                    </a:cubicBezTo>
                    <a:cubicBezTo>
                      <a:pt x="11" y="215"/>
                      <a:pt x="0" y="203"/>
                      <a:pt x="0" y="18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37087B9E-A471-4B54-89F4-74D1019726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3270" y="1749702"/>
                <a:ext cx="55887" cy="33532"/>
              </a:xfrm>
              <a:custGeom>
                <a:avLst/>
                <a:gdLst>
                  <a:gd name="T0" fmla="*/ 3 w 131"/>
                  <a:gd name="T1" fmla="*/ 34 h 80"/>
                  <a:gd name="T2" fmla="*/ 20 w 131"/>
                  <a:gd name="T3" fmla="*/ 3 h 80"/>
                  <a:gd name="T4" fmla="*/ 51 w 131"/>
                  <a:gd name="T5" fmla="*/ 20 h 80"/>
                  <a:gd name="T6" fmla="*/ 65 w 131"/>
                  <a:gd name="T7" fmla="*/ 31 h 80"/>
                  <a:gd name="T8" fmla="*/ 79 w 131"/>
                  <a:gd name="T9" fmla="*/ 20 h 80"/>
                  <a:gd name="T10" fmla="*/ 110 w 131"/>
                  <a:gd name="T11" fmla="*/ 3 h 80"/>
                  <a:gd name="T12" fmla="*/ 127 w 131"/>
                  <a:gd name="T13" fmla="*/ 34 h 80"/>
                  <a:gd name="T14" fmla="*/ 65 w 131"/>
                  <a:gd name="T15" fmla="*/ 79 h 80"/>
                  <a:gd name="T16" fmla="*/ 3 w 131"/>
                  <a:gd name="T17" fmla="*/ 3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80">
                    <a:moveTo>
                      <a:pt x="3" y="34"/>
                    </a:moveTo>
                    <a:cubicBezTo>
                      <a:pt x="0" y="20"/>
                      <a:pt x="6" y="5"/>
                      <a:pt x="20" y="3"/>
                    </a:cubicBezTo>
                    <a:cubicBezTo>
                      <a:pt x="34" y="0"/>
                      <a:pt x="48" y="5"/>
                      <a:pt x="51" y="20"/>
                    </a:cubicBezTo>
                    <a:cubicBezTo>
                      <a:pt x="54" y="25"/>
                      <a:pt x="59" y="31"/>
                      <a:pt x="65" y="31"/>
                    </a:cubicBezTo>
                    <a:cubicBezTo>
                      <a:pt x="71" y="31"/>
                      <a:pt x="79" y="25"/>
                      <a:pt x="79" y="20"/>
                    </a:cubicBezTo>
                    <a:cubicBezTo>
                      <a:pt x="82" y="5"/>
                      <a:pt x="96" y="0"/>
                      <a:pt x="110" y="3"/>
                    </a:cubicBezTo>
                    <a:cubicBezTo>
                      <a:pt x="124" y="5"/>
                      <a:pt x="130" y="20"/>
                      <a:pt x="127" y="34"/>
                    </a:cubicBezTo>
                    <a:cubicBezTo>
                      <a:pt x="119" y="62"/>
                      <a:pt x="93" y="79"/>
                      <a:pt x="65" y="79"/>
                    </a:cubicBezTo>
                    <a:cubicBezTo>
                      <a:pt x="37" y="79"/>
                      <a:pt x="11" y="59"/>
                      <a:pt x="3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333F48EE-19A2-426C-8893-CB60A583A3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1705" y="1617437"/>
                <a:ext cx="149032" cy="165798"/>
              </a:xfrm>
              <a:custGeom>
                <a:avLst/>
                <a:gdLst>
                  <a:gd name="T0" fmla="*/ 305 w 353"/>
                  <a:gd name="T1" fmla="*/ 237 h 394"/>
                  <a:gd name="T2" fmla="*/ 257 w 353"/>
                  <a:gd name="T3" fmla="*/ 209 h 394"/>
                  <a:gd name="T4" fmla="*/ 217 w 353"/>
                  <a:gd name="T5" fmla="*/ 209 h 394"/>
                  <a:gd name="T6" fmla="*/ 192 w 353"/>
                  <a:gd name="T7" fmla="*/ 184 h 394"/>
                  <a:gd name="T8" fmla="*/ 192 w 353"/>
                  <a:gd name="T9" fmla="*/ 178 h 394"/>
                  <a:gd name="T10" fmla="*/ 203 w 353"/>
                  <a:gd name="T11" fmla="*/ 156 h 394"/>
                  <a:gd name="T12" fmla="*/ 231 w 353"/>
                  <a:gd name="T13" fmla="*/ 105 h 394"/>
                  <a:gd name="T14" fmla="*/ 175 w 353"/>
                  <a:gd name="T15" fmla="*/ 48 h 394"/>
                  <a:gd name="T16" fmla="*/ 118 w 353"/>
                  <a:gd name="T17" fmla="*/ 105 h 394"/>
                  <a:gd name="T18" fmla="*/ 146 w 353"/>
                  <a:gd name="T19" fmla="*/ 156 h 394"/>
                  <a:gd name="T20" fmla="*/ 158 w 353"/>
                  <a:gd name="T21" fmla="*/ 175 h 394"/>
                  <a:gd name="T22" fmla="*/ 158 w 353"/>
                  <a:gd name="T23" fmla="*/ 181 h 394"/>
                  <a:gd name="T24" fmla="*/ 132 w 353"/>
                  <a:gd name="T25" fmla="*/ 206 h 394"/>
                  <a:gd name="T26" fmla="*/ 93 w 353"/>
                  <a:gd name="T27" fmla="*/ 206 h 394"/>
                  <a:gd name="T28" fmla="*/ 48 w 353"/>
                  <a:gd name="T29" fmla="*/ 235 h 394"/>
                  <a:gd name="T30" fmla="*/ 14 w 353"/>
                  <a:gd name="T31" fmla="*/ 240 h 394"/>
                  <a:gd name="T32" fmla="*/ 8 w 353"/>
                  <a:gd name="T33" fmla="*/ 206 h 394"/>
                  <a:gd name="T34" fmla="*/ 84 w 353"/>
                  <a:gd name="T35" fmla="*/ 158 h 394"/>
                  <a:gd name="T36" fmla="*/ 70 w 353"/>
                  <a:gd name="T37" fmla="*/ 105 h 394"/>
                  <a:gd name="T38" fmla="*/ 175 w 353"/>
                  <a:gd name="T39" fmla="*/ 0 h 394"/>
                  <a:gd name="T40" fmla="*/ 279 w 353"/>
                  <a:gd name="T41" fmla="*/ 105 h 394"/>
                  <a:gd name="T42" fmla="*/ 268 w 353"/>
                  <a:gd name="T43" fmla="*/ 158 h 394"/>
                  <a:gd name="T44" fmla="*/ 344 w 353"/>
                  <a:gd name="T45" fmla="*/ 209 h 394"/>
                  <a:gd name="T46" fmla="*/ 336 w 353"/>
                  <a:gd name="T47" fmla="*/ 243 h 394"/>
                  <a:gd name="T48" fmla="*/ 324 w 353"/>
                  <a:gd name="T49" fmla="*/ 249 h 394"/>
                  <a:gd name="T50" fmla="*/ 305 w 353"/>
                  <a:gd name="T51" fmla="*/ 237 h 394"/>
                  <a:gd name="T52" fmla="*/ 70 w 353"/>
                  <a:gd name="T53" fmla="*/ 367 h 394"/>
                  <a:gd name="T54" fmla="*/ 70 w 353"/>
                  <a:gd name="T55" fmla="*/ 302 h 394"/>
                  <a:gd name="T56" fmla="*/ 96 w 353"/>
                  <a:gd name="T57" fmla="*/ 277 h 394"/>
                  <a:gd name="T58" fmla="*/ 121 w 353"/>
                  <a:gd name="T59" fmla="*/ 302 h 394"/>
                  <a:gd name="T60" fmla="*/ 121 w 353"/>
                  <a:gd name="T61" fmla="*/ 367 h 394"/>
                  <a:gd name="T62" fmla="*/ 96 w 353"/>
                  <a:gd name="T63" fmla="*/ 393 h 394"/>
                  <a:gd name="T64" fmla="*/ 70 w 353"/>
                  <a:gd name="T65" fmla="*/ 367 h 394"/>
                  <a:gd name="T66" fmla="*/ 231 w 353"/>
                  <a:gd name="T67" fmla="*/ 367 h 394"/>
                  <a:gd name="T68" fmla="*/ 231 w 353"/>
                  <a:gd name="T69" fmla="*/ 302 h 394"/>
                  <a:gd name="T70" fmla="*/ 257 w 353"/>
                  <a:gd name="T71" fmla="*/ 277 h 394"/>
                  <a:gd name="T72" fmla="*/ 282 w 353"/>
                  <a:gd name="T73" fmla="*/ 302 h 394"/>
                  <a:gd name="T74" fmla="*/ 282 w 353"/>
                  <a:gd name="T75" fmla="*/ 367 h 394"/>
                  <a:gd name="T76" fmla="*/ 257 w 353"/>
                  <a:gd name="T77" fmla="*/ 393 h 394"/>
                  <a:gd name="T78" fmla="*/ 231 w 353"/>
                  <a:gd name="T79" fmla="*/ 367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53" h="394">
                    <a:moveTo>
                      <a:pt x="305" y="237"/>
                    </a:moveTo>
                    <a:cubicBezTo>
                      <a:pt x="293" y="220"/>
                      <a:pt x="273" y="209"/>
                      <a:pt x="257" y="209"/>
                    </a:cubicBezTo>
                    <a:lnTo>
                      <a:pt x="217" y="209"/>
                    </a:lnTo>
                    <a:cubicBezTo>
                      <a:pt x="203" y="209"/>
                      <a:pt x="192" y="198"/>
                      <a:pt x="192" y="184"/>
                    </a:cubicBezTo>
                    <a:lnTo>
                      <a:pt x="192" y="178"/>
                    </a:lnTo>
                    <a:cubicBezTo>
                      <a:pt x="192" y="170"/>
                      <a:pt x="197" y="161"/>
                      <a:pt x="203" y="156"/>
                    </a:cubicBezTo>
                    <a:cubicBezTo>
                      <a:pt x="220" y="144"/>
                      <a:pt x="231" y="127"/>
                      <a:pt x="231" y="105"/>
                    </a:cubicBezTo>
                    <a:cubicBezTo>
                      <a:pt x="231" y="74"/>
                      <a:pt x="206" y="48"/>
                      <a:pt x="175" y="48"/>
                    </a:cubicBezTo>
                    <a:cubicBezTo>
                      <a:pt x="144" y="48"/>
                      <a:pt x="118" y="74"/>
                      <a:pt x="118" y="105"/>
                    </a:cubicBezTo>
                    <a:cubicBezTo>
                      <a:pt x="118" y="125"/>
                      <a:pt x="127" y="139"/>
                      <a:pt x="146" y="156"/>
                    </a:cubicBezTo>
                    <a:cubicBezTo>
                      <a:pt x="152" y="161"/>
                      <a:pt x="158" y="167"/>
                      <a:pt x="158" y="175"/>
                    </a:cubicBezTo>
                    <a:lnTo>
                      <a:pt x="158" y="181"/>
                    </a:lnTo>
                    <a:cubicBezTo>
                      <a:pt x="158" y="195"/>
                      <a:pt x="146" y="206"/>
                      <a:pt x="132" y="206"/>
                    </a:cubicBezTo>
                    <a:lnTo>
                      <a:pt x="93" y="206"/>
                    </a:lnTo>
                    <a:cubicBezTo>
                      <a:pt x="76" y="206"/>
                      <a:pt x="59" y="218"/>
                      <a:pt x="48" y="235"/>
                    </a:cubicBezTo>
                    <a:cubicBezTo>
                      <a:pt x="39" y="246"/>
                      <a:pt x="25" y="248"/>
                      <a:pt x="14" y="240"/>
                    </a:cubicBezTo>
                    <a:cubicBezTo>
                      <a:pt x="3" y="231"/>
                      <a:pt x="0" y="218"/>
                      <a:pt x="8" y="206"/>
                    </a:cubicBezTo>
                    <a:cubicBezTo>
                      <a:pt x="28" y="181"/>
                      <a:pt x="56" y="164"/>
                      <a:pt x="84" y="158"/>
                    </a:cubicBezTo>
                    <a:cubicBezTo>
                      <a:pt x="76" y="141"/>
                      <a:pt x="70" y="125"/>
                      <a:pt x="70" y="105"/>
                    </a:cubicBezTo>
                    <a:cubicBezTo>
                      <a:pt x="70" y="46"/>
                      <a:pt x="118" y="0"/>
                      <a:pt x="175" y="0"/>
                    </a:cubicBezTo>
                    <a:cubicBezTo>
                      <a:pt x="234" y="0"/>
                      <a:pt x="279" y="48"/>
                      <a:pt x="279" y="105"/>
                    </a:cubicBezTo>
                    <a:cubicBezTo>
                      <a:pt x="279" y="125"/>
                      <a:pt x="273" y="141"/>
                      <a:pt x="268" y="158"/>
                    </a:cubicBezTo>
                    <a:cubicBezTo>
                      <a:pt x="299" y="161"/>
                      <a:pt x="327" y="181"/>
                      <a:pt x="344" y="209"/>
                    </a:cubicBezTo>
                    <a:cubicBezTo>
                      <a:pt x="352" y="220"/>
                      <a:pt x="347" y="237"/>
                      <a:pt x="336" y="243"/>
                    </a:cubicBezTo>
                    <a:cubicBezTo>
                      <a:pt x="333" y="249"/>
                      <a:pt x="330" y="249"/>
                      <a:pt x="324" y="249"/>
                    </a:cubicBezTo>
                    <a:cubicBezTo>
                      <a:pt x="316" y="249"/>
                      <a:pt x="307" y="246"/>
                      <a:pt x="305" y="237"/>
                    </a:cubicBezTo>
                    <a:close/>
                    <a:moveTo>
                      <a:pt x="70" y="367"/>
                    </a:moveTo>
                    <a:lnTo>
                      <a:pt x="70" y="302"/>
                    </a:lnTo>
                    <a:cubicBezTo>
                      <a:pt x="70" y="288"/>
                      <a:pt x="82" y="277"/>
                      <a:pt x="96" y="277"/>
                    </a:cubicBezTo>
                    <a:cubicBezTo>
                      <a:pt x="110" y="277"/>
                      <a:pt x="121" y="288"/>
                      <a:pt x="121" y="302"/>
                    </a:cubicBezTo>
                    <a:lnTo>
                      <a:pt x="121" y="367"/>
                    </a:lnTo>
                    <a:cubicBezTo>
                      <a:pt x="118" y="381"/>
                      <a:pt x="110" y="393"/>
                      <a:pt x="96" y="393"/>
                    </a:cubicBezTo>
                    <a:cubicBezTo>
                      <a:pt x="82" y="393"/>
                      <a:pt x="70" y="381"/>
                      <a:pt x="70" y="367"/>
                    </a:cubicBezTo>
                    <a:close/>
                    <a:moveTo>
                      <a:pt x="231" y="367"/>
                    </a:moveTo>
                    <a:lnTo>
                      <a:pt x="231" y="302"/>
                    </a:lnTo>
                    <a:cubicBezTo>
                      <a:pt x="231" y="288"/>
                      <a:pt x="242" y="277"/>
                      <a:pt x="257" y="277"/>
                    </a:cubicBezTo>
                    <a:cubicBezTo>
                      <a:pt x="271" y="277"/>
                      <a:pt x="282" y="288"/>
                      <a:pt x="282" y="302"/>
                    </a:cubicBezTo>
                    <a:lnTo>
                      <a:pt x="282" y="367"/>
                    </a:lnTo>
                    <a:cubicBezTo>
                      <a:pt x="282" y="381"/>
                      <a:pt x="271" y="393"/>
                      <a:pt x="257" y="393"/>
                    </a:cubicBezTo>
                    <a:cubicBezTo>
                      <a:pt x="242" y="393"/>
                      <a:pt x="231" y="381"/>
                      <a:pt x="231" y="3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680B6448-24E0-4D9A-8CC5-26E2DCD8DC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5044" y="1701267"/>
                <a:ext cx="22355" cy="91283"/>
              </a:xfrm>
              <a:custGeom>
                <a:avLst/>
                <a:gdLst>
                  <a:gd name="T0" fmla="*/ 0 w 52"/>
                  <a:gd name="T1" fmla="*/ 189 h 215"/>
                  <a:gd name="T2" fmla="*/ 0 w 52"/>
                  <a:gd name="T3" fmla="*/ 25 h 215"/>
                  <a:gd name="T4" fmla="*/ 26 w 52"/>
                  <a:gd name="T5" fmla="*/ 0 h 215"/>
                  <a:gd name="T6" fmla="*/ 51 w 52"/>
                  <a:gd name="T7" fmla="*/ 25 h 215"/>
                  <a:gd name="T8" fmla="*/ 51 w 52"/>
                  <a:gd name="T9" fmla="*/ 189 h 215"/>
                  <a:gd name="T10" fmla="*/ 26 w 52"/>
                  <a:gd name="T11" fmla="*/ 214 h 215"/>
                  <a:gd name="T12" fmla="*/ 0 w 52"/>
                  <a:gd name="T13" fmla="*/ 189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215">
                    <a:moveTo>
                      <a:pt x="0" y="189"/>
                    </a:moveTo>
                    <a:lnTo>
                      <a:pt x="0" y="25"/>
                    </a:lnTo>
                    <a:cubicBezTo>
                      <a:pt x="0" y="11"/>
                      <a:pt x="12" y="0"/>
                      <a:pt x="26" y="0"/>
                    </a:cubicBezTo>
                    <a:cubicBezTo>
                      <a:pt x="40" y="0"/>
                      <a:pt x="51" y="11"/>
                      <a:pt x="51" y="25"/>
                    </a:cubicBezTo>
                    <a:lnTo>
                      <a:pt x="51" y="189"/>
                    </a:lnTo>
                    <a:cubicBezTo>
                      <a:pt x="51" y="203"/>
                      <a:pt x="40" y="214"/>
                      <a:pt x="26" y="214"/>
                    </a:cubicBezTo>
                    <a:cubicBezTo>
                      <a:pt x="12" y="214"/>
                      <a:pt x="0" y="203"/>
                      <a:pt x="0" y="18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7755F3E1-294C-4FA9-BA5C-BE4D8EFA2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8277" y="1682638"/>
                <a:ext cx="55887" cy="33532"/>
              </a:xfrm>
              <a:custGeom>
                <a:avLst/>
                <a:gdLst>
                  <a:gd name="T0" fmla="*/ 3 w 131"/>
                  <a:gd name="T1" fmla="*/ 34 h 81"/>
                  <a:gd name="T2" fmla="*/ 20 w 131"/>
                  <a:gd name="T3" fmla="*/ 3 h 81"/>
                  <a:gd name="T4" fmla="*/ 51 w 131"/>
                  <a:gd name="T5" fmla="*/ 20 h 81"/>
                  <a:gd name="T6" fmla="*/ 65 w 131"/>
                  <a:gd name="T7" fmla="*/ 32 h 81"/>
                  <a:gd name="T8" fmla="*/ 79 w 131"/>
                  <a:gd name="T9" fmla="*/ 20 h 81"/>
                  <a:gd name="T10" fmla="*/ 110 w 131"/>
                  <a:gd name="T11" fmla="*/ 3 h 81"/>
                  <a:gd name="T12" fmla="*/ 127 w 131"/>
                  <a:gd name="T13" fmla="*/ 34 h 81"/>
                  <a:gd name="T14" fmla="*/ 65 w 131"/>
                  <a:gd name="T15" fmla="*/ 80 h 81"/>
                  <a:gd name="T16" fmla="*/ 3 w 131"/>
                  <a:gd name="T17" fmla="*/ 3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81">
                    <a:moveTo>
                      <a:pt x="3" y="34"/>
                    </a:moveTo>
                    <a:cubicBezTo>
                      <a:pt x="0" y="20"/>
                      <a:pt x="5" y="5"/>
                      <a:pt x="20" y="3"/>
                    </a:cubicBezTo>
                    <a:cubicBezTo>
                      <a:pt x="34" y="0"/>
                      <a:pt x="48" y="6"/>
                      <a:pt x="51" y="20"/>
                    </a:cubicBezTo>
                    <a:cubicBezTo>
                      <a:pt x="53" y="26"/>
                      <a:pt x="59" y="32"/>
                      <a:pt x="65" y="32"/>
                    </a:cubicBezTo>
                    <a:cubicBezTo>
                      <a:pt x="70" y="32"/>
                      <a:pt x="79" y="26"/>
                      <a:pt x="79" y="20"/>
                    </a:cubicBezTo>
                    <a:cubicBezTo>
                      <a:pt x="82" y="6"/>
                      <a:pt x="96" y="1"/>
                      <a:pt x="110" y="3"/>
                    </a:cubicBezTo>
                    <a:cubicBezTo>
                      <a:pt x="124" y="6"/>
                      <a:pt x="130" y="20"/>
                      <a:pt x="127" y="34"/>
                    </a:cubicBezTo>
                    <a:cubicBezTo>
                      <a:pt x="118" y="60"/>
                      <a:pt x="93" y="80"/>
                      <a:pt x="65" y="80"/>
                    </a:cubicBezTo>
                    <a:cubicBezTo>
                      <a:pt x="36" y="80"/>
                      <a:pt x="11" y="60"/>
                      <a:pt x="3" y="3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87B79AD-0B5E-415D-93F4-56D7CD457C76}"/>
              </a:ext>
            </a:extLst>
          </p:cNvPr>
          <p:cNvGrpSpPr/>
          <p:nvPr/>
        </p:nvGrpSpPr>
        <p:grpSpPr>
          <a:xfrm>
            <a:off x="1007213" y="5198377"/>
            <a:ext cx="2383464" cy="703773"/>
            <a:chOff x="1777475" y="3230554"/>
            <a:chExt cx="1468172" cy="48532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E0E6CE4-5B5A-4645-B0D7-A4F34CF28058}"/>
                </a:ext>
              </a:extLst>
            </p:cNvPr>
            <p:cNvGrpSpPr/>
            <p:nvPr/>
          </p:nvGrpSpPr>
          <p:grpSpPr>
            <a:xfrm>
              <a:off x="1777475" y="3230554"/>
              <a:ext cx="1468172" cy="485320"/>
              <a:chOff x="1777475" y="3230554"/>
              <a:chExt cx="1468172" cy="485320"/>
            </a:xfrm>
          </p:grpSpPr>
          <p:sp>
            <p:nvSpPr>
              <p:cNvPr id="30" name="Rounded Rectangle 127">
                <a:extLst>
                  <a:ext uri="{FF2B5EF4-FFF2-40B4-BE49-F238E27FC236}">
                    <a16:creationId xmlns:a16="http://schemas.microsoft.com/office/drawing/2014/main" id="{5587F4B4-5A1F-4F5C-BF76-C9DC8222E914}"/>
                  </a:ext>
                </a:extLst>
              </p:cNvPr>
              <p:cNvSpPr/>
              <p:nvPr/>
            </p:nvSpPr>
            <p:spPr>
              <a:xfrm>
                <a:off x="1777475" y="3230554"/>
                <a:ext cx="1440180" cy="480060"/>
              </a:xfrm>
              <a:prstGeom prst="roundRect">
                <a:avLst>
                  <a:gd name="adj" fmla="val 50000"/>
                </a:avLst>
              </a:prstGeom>
              <a:solidFill>
                <a:srgbClr val="5B9BD5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 dirty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9880846-F2DF-4ECC-A895-22955CCCF7CC}"/>
                  </a:ext>
                </a:extLst>
              </p:cNvPr>
              <p:cNvSpPr/>
              <p:nvPr/>
            </p:nvSpPr>
            <p:spPr>
              <a:xfrm>
                <a:off x="2155337" y="3236848"/>
                <a:ext cx="1090310" cy="47902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41672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pt-BR" sz="1200" kern="0" dirty="0">
                    <a:solidFill>
                      <a:sysClr val="window" lastClr="FFFFFF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7F601D62-C3FC-45E3-A755-D91A031D79FB}"/>
                  </a:ext>
                </a:extLst>
              </p:cNvPr>
              <p:cNvSpPr/>
              <p:nvPr/>
            </p:nvSpPr>
            <p:spPr>
              <a:xfrm>
                <a:off x="1817646" y="3273607"/>
                <a:ext cx="423537" cy="393954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</p:grpSp>
        <p:sp>
          <p:nvSpPr>
            <p:cNvPr id="33" name="Freeform 112">
              <a:extLst>
                <a:ext uri="{FF2B5EF4-FFF2-40B4-BE49-F238E27FC236}">
                  <a16:creationId xmlns:a16="http://schemas.microsoft.com/office/drawing/2014/main" id="{34EF2534-B6BE-4426-9042-B598DABF3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515" y="3381529"/>
              <a:ext cx="327498" cy="222698"/>
            </a:xfrm>
            <a:custGeom>
              <a:avLst/>
              <a:gdLst>
                <a:gd name="T0" fmla="*/ 793 w 884"/>
                <a:gd name="T1" fmla="*/ 37 h 600"/>
                <a:gd name="T2" fmla="*/ 499 w 884"/>
                <a:gd name="T3" fmla="*/ 0 h 600"/>
                <a:gd name="T4" fmla="*/ 316 w 884"/>
                <a:gd name="T5" fmla="*/ 40 h 600"/>
                <a:gd name="T6" fmla="*/ 115 w 884"/>
                <a:gd name="T7" fmla="*/ 34 h 600"/>
                <a:gd name="T8" fmla="*/ 2 w 884"/>
                <a:gd name="T9" fmla="*/ 249 h 600"/>
                <a:gd name="T10" fmla="*/ 121 w 884"/>
                <a:gd name="T11" fmla="*/ 362 h 600"/>
                <a:gd name="T12" fmla="*/ 172 w 884"/>
                <a:gd name="T13" fmla="*/ 469 h 600"/>
                <a:gd name="T14" fmla="*/ 242 w 884"/>
                <a:gd name="T15" fmla="*/ 525 h 600"/>
                <a:gd name="T16" fmla="*/ 318 w 884"/>
                <a:gd name="T17" fmla="*/ 570 h 600"/>
                <a:gd name="T18" fmla="*/ 395 w 884"/>
                <a:gd name="T19" fmla="*/ 599 h 600"/>
                <a:gd name="T20" fmla="*/ 522 w 884"/>
                <a:gd name="T21" fmla="*/ 593 h 600"/>
                <a:gd name="T22" fmla="*/ 572 w 884"/>
                <a:gd name="T23" fmla="*/ 551 h 600"/>
                <a:gd name="T24" fmla="*/ 643 w 884"/>
                <a:gd name="T25" fmla="*/ 494 h 600"/>
                <a:gd name="T26" fmla="*/ 714 w 884"/>
                <a:gd name="T27" fmla="*/ 463 h 600"/>
                <a:gd name="T28" fmla="*/ 742 w 884"/>
                <a:gd name="T29" fmla="*/ 435 h 600"/>
                <a:gd name="T30" fmla="*/ 764 w 884"/>
                <a:gd name="T31" fmla="*/ 322 h 600"/>
                <a:gd name="T32" fmla="*/ 564 w 884"/>
                <a:gd name="T33" fmla="*/ 308 h 600"/>
                <a:gd name="T34" fmla="*/ 533 w 884"/>
                <a:gd name="T35" fmla="*/ 333 h 600"/>
                <a:gd name="T36" fmla="*/ 666 w 884"/>
                <a:gd name="T37" fmla="*/ 415 h 600"/>
                <a:gd name="T38" fmla="*/ 651 w 884"/>
                <a:gd name="T39" fmla="*/ 457 h 600"/>
                <a:gd name="T40" fmla="*/ 530 w 884"/>
                <a:gd name="T41" fmla="*/ 387 h 600"/>
                <a:gd name="T42" fmla="*/ 508 w 884"/>
                <a:gd name="T43" fmla="*/ 424 h 600"/>
                <a:gd name="T44" fmla="*/ 584 w 884"/>
                <a:gd name="T45" fmla="*/ 517 h 600"/>
                <a:gd name="T46" fmla="*/ 539 w 884"/>
                <a:gd name="T47" fmla="*/ 491 h 600"/>
                <a:gd name="T48" fmla="*/ 465 w 884"/>
                <a:gd name="T49" fmla="*/ 474 h 600"/>
                <a:gd name="T50" fmla="*/ 400 w 884"/>
                <a:gd name="T51" fmla="*/ 429 h 600"/>
                <a:gd name="T52" fmla="*/ 313 w 884"/>
                <a:gd name="T53" fmla="*/ 373 h 600"/>
                <a:gd name="T54" fmla="*/ 225 w 884"/>
                <a:gd name="T55" fmla="*/ 342 h 600"/>
                <a:gd name="T56" fmla="*/ 135 w 884"/>
                <a:gd name="T57" fmla="*/ 328 h 600"/>
                <a:gd name="T58" fmla="*/ 33 w 884"/>
                <a:gd name="T59" fmla="*/ 249 h 600"/>
                <a:gd name="T60" fmla="*/ 206 w 884"/>
                <a:gd name="T61" fmla="*/ 110 h 600"/>
                <a:gd name="T62" fmla="*/ 208 w 884"/>
                <a:gd name="T63" fmla="*/ 195 h 600"/>
                <a:gd name="T64" fmla="*/ 417 w 884"/>
                <a:gd name="T65" fmla="*/ 172 h 600"/>
                <a:gd name="T66" fmla="*/ 719 w 884"/>
                <a:gd name="T67" fmla="*/ 395 h 600"/>
                <a:gd name="T68" fmla="*/ 539 w 884"/>
                <a:gd name="T69" fmla="*/ 545 h 600"/>
                <a:gd name="T70" fmla="*/ 471 w 884"/>
                <a:gd name="T71" fmla="*/ 528 h 600"/>
                <a:gd name="T72" fmla="*/ 485 w 884"/>
                <a:gd name="T73" fmla="*/ 497 h 600"/>
                <a:gd name="T74" fmla="*/ 417 w 884"/>
                <a:gd name="T75" fmla="*/ 542 h 600"/>
                <a:gd name="T76" fmla="*/ 383 w 884"/>
                <a:gd name="T77" fmla="*/ 525 h 600"/>
                <a:gd name="T78" fmla="*/ 429 w 884"/>
                <a:gd name="T79" fmla="*/ 474 h 600"/>
                <a:gd name="T80" fmla="*/ 310 w 884"/>
                <a:gd name="T81" fmla="*/ 528 h 600"/>
                <a:gd name="T82" fmla="*/ 321 w 884"/>
                <a:gd name="T83" fmla="*/ 429 h 600"/>
                <a:gd name="T84" fmla="*/ 355 w 884"/>
                <a:gd name="T85" fmla="*/ 410 h 600"/>
                <a:gd name="T86" fmla="*/ 358 w 884"/>
                <a:gd name="T87" fmla="*/ 466 h 600"/>
                <a:gd name="T88" fmla="*/ 338 w 884"/>
                <a:gd name="T89" fmla="*/ 517 h 600"/>
                <a:gd name="T90" fmla="*/ 225 w 884"/>
                <a:gd name="T91" fmla="*/ 441 h 600"/>
                <a:gd name="T92" fmla="*/ 242 w 884"/>
                <a:gd name="T93" fmla="*/ 398 h 600"/>
                <a:gd name="T94" fmla="*/ 279 w 884"/>
                <a:gd name="T95" fmla="*/ 376 h 600"/>
                <a:gd name="T96" fmla="*/ 268 w 884"/>
                <a:gd name="T97" fmla="*/ 472 h 600"/>
                <a:gd name="T98" fmla="*/ 152 w 884"/>
                <a:gd name="T99" fmla="*/ 393 h 600"/>
                <a:gd name="T100" fmla="*/ 191 w 884"/>
                <a:gd name="T101" fmla="*/ 350 h 600"/>
                <a:gd name="T102" fmla="*/ 191 w 884"/>
                <a:gd name="T103" fmla="*/ 418 h 600"/>
                <a:gd name="T104" fmla="*/ 730 w 884"/>
                <a:gd name="T105" fmla="*/ 302 h 600"/>
                <a:gd name="T106" fmla="*/ 361 w 884"/>
                <a:gd name="T107" fmla="*/ 130 h 600"/>
                <a:gd name="T108" fmla="*/ 285 w 884"/>
                <a:gd name="T109" fmla="*/ 178 h 600"/>
                <a:gd name="T110" fmla="*/ 330 w 884"/>
                <a:gd name="T111" fmla="*/ 77 h 600"/>
                <a:gd name="T112" fmla="*/ 685 w 884"/>
                <a:gd name="T113" fmla="*/ 119 h 600"/>
                <a:gd name="T114" fmla="*/ 750 w 884"/>
                <a:gd name="T115" fmla="*/ 288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84" h="600">
                  <a:moveTo>
                    <a:pt x="880" y="249"/>
                  </a:moveTo>
                  <a:lnTo>
                    <a:pt x="804" y="48"/>
                  </a:lnTo>
                  <a:cubicBezTo>
                    <a:pt x="801" y="43"/>
                    <a:pt x="798" y="40"/>
                    <a:pt x="793" y="37"/>
                  </a:cubicBezTo>
                  <a:cubicBezTo>
                    <a:pt x="787" y="34"/>
                    <a:pt x="781" y="34"/>
                    <a:pt x="778" y="37"/>
                  </a:cubicBezTo>
                  <a:lnTo>
                    <a:pt x="677" y="68"/>
                  </a:lnTo>
                  <a:cubicBezTo>
                    <a:pt x="513" y="12"/>
                    <a:pt x="502" y="0"/>
                    <a:pt x="499" y="0"/>
                  </a:cubicBezTo>
                  <a:lnTo>
                    <a:pt x="499" y="0"/>
                  </a:lnTo>
                  <a:cubicBezTo>
                    <a:pt x="479" y="0"/>
                    <a:pt x="341" y="23"/>
                    <a:pt x="318" y="29"/>
                  </a:cubicBezTo>
                  <a:lnTo>
                    <a:pt x="316" y="40"/>
                  </a:lnTo>
                  <a:cubicBezTo>
                    <a:pt x="313" y="40"/>
                    <a:pt x="304" y="57"/>
                    <a:pt x="273" y="85"/>
                  </a:cubicBezTo>
                  <a:lnTo>
                    <a:pt x="220" y="85"/>
                  </a:lnTo>
                  <a:lnTo>
                    <a:pt x="115" y="34"/>
                  </a:lnTo>
                  <a:cubicBezTo>
                    <a:pt x="110" y="31"/>
                    <a:pt x="104" y="29"/>
                    <a:pt x="101" y="31"/>
                  </a:cubicBezTo>
                  <a:cubicBezTo>
                    <a:pt x="95" y="34"/>
                    <a:pt x="93" y="37"/>
                    <a:pt x="90" y="40"/>
                  </a:cubicBezTo>
                  <a:lnTo>
                    <a:pt x="2" y="249"/>
                  </a:lnTo>
                  <a:cubicBezTo>
                    <a:pt x="0" y="257"/>
                    <a:pt x="2" y="268"/>
                    <a:pt x="11" y="274"/>
                  </a:cubicBezTo>
                  <a:lnTo>
                    <a:pt x="93" y="314"/>
                  </a:lnTo>
                  <a:lnTo>
                    <a:pt x="121" y="362"/>
                  </a:lnTo>
                  <a:lnTo>
                    <a:pt x="115" y="378"/>
                  </a:lnTo>
                  <a:cubicBezTo>
                    <a:pt x="104" y="415"/>
                    <a:pt x="118" y="452"/>
                    <a:pt x="152" y="466"/>
                  </a:cubicBezTo>
                  <a:cubicBezTo>
                    <a:pt x="158" y="469"/>
                    <a:pt x="166" y="469"/>
                    <a:pt x="172" y="469"/>
                  </a:cubicBezTo>
                  <a:cubicBezTo>
                    <a:pt x="175" y="469"/>
                    <a:pt x="180" y="469"/>
                    <a:pt x="183" y="469"/>
                  </a:cubicBezTo>
                  <a:cubicBezTo>
                    <a:pt x="186" y="491"/>
                    <a:pt x="200" y="508"/>
                    <a:pt x="220" y="520"/>
                  </a:cubicBezTo>
                  <a:cubicBezTo>
                    <a:pt x="228" y="522"/>
                    <a:pt x="234" y="525"/>
                    <a:pt x="242" y="525"/>
                  </a:cubicBezTo>
                  <a:cubicBezTo>
                    <a:pt x="248" y="525"/>
                    <a:pt x="254" y="525"/>
                    <a:pt x="259" y="522"/>
                  </a:cubicBezTo>
                  <a:cubicBezTo>
                    <a:pt x="265" y="542"/>
                    <a:pt x="276" y="556"/>
                    <a:pt x="293" y="565"/>
                  </a:cubicBezTo>
                  <a:cubicBezTo>
                    <a:pt x="302" y="568"/>
                    <a:pt x="310" y="570"/>
                    <a:pt x="318" y="570"/>
                  </a:cubicBezTo>
                  <a:cubicBezTo>
                    <a:pt x="327" y="570"/>
                    <a:pt x="335" y="568"/>
                    <a:pt x="344" y="565"/>
                  </a:cubicBezTo>
                  <a:cubicBezTo>
                    <a:pt x="349" y="576"/>
                    <a:pt x="357" y="584"/>
                    <a:pt x="366" y="590"/>
                  </a:cubicBezTo>
                  <a:cubicBezTo>
                    <a:pt x="374" y="596"/>
                    <a:pt x="386" y="599"/>
                    <a:pt x="395" y="599"/>
                  </a:cubicBezTo>
                  <a:cubicBezTo>
                    <a:pt x="417" y="599"/>
                    <a:pt x="437" y="587"/>
                    <a:pt x="448" y="565"/>
                  </a:cubicBezTo>
                  <a:lnTo>
                    <a:pt x="496" y="587"/>
                  </a:lnTo>
                  <a:cubicBezTo>
                    <a:pt x="505" y="590"/>
                    <a:pt x="513" y="593"/>
                    <a:pt x="522" y="593"/>
                  </a:cubicBezTo>
                  <a:cubicBezTo>
                    <a:pt x="527" y="593"/>
                    <a:pt x="536" y="593"/>
                    <a:pt x="541" y="590"/>
                  </a:cubicBezTo>
                  <a:cubicBezTo>
                    <a:pt x="556" y="584"/>
                    <a:pt x="567" y="576"/>
                    <a:pt x="570" y="562"/>
                  </a:cubicBezTo>
                  <a:cubicBezTo>
                    <a:pt x="572" y="559"/>
                    <a:pt x="572" y="553"/>
                    <a:pt x="572" y="551"/>
                  </a:cubicBezTo>
                  <a:cubicBezTo>
                    <a:pt x="575" y="551"/>
                    <a:pt x="581" y="551"/>
                    <a:pt x="584" y="551"/>
                  </a:cubicBezTo>
                  <a:cubicBezTo>
                    <a:pt x="606" y="551"/>
                    <a:pt x="629" y="539"/>
                    <a:pt x="637" y="517"/>
                  </a:cubicBezTo>
                  <a:cubicBezTo>
                    <a:pt x="640" y="508"/>
                    <a:pt x="643" y="503"/>
                    <a:pt x="643" y="494"/>
                  </a:cubicBezTo>
                  <a:cubicBezTo>
                    <a:pt x="649" y="494"/>
                    <a:pt x="654" y="497"/>
                    <a:pt x="660" y="497"/>
                  </a:cubicBezTo>
                  <a:cubicBezTo>
                    <a:pt x="668" y="497"/>
                    <a:pt x="674" y="497"/>
                    <a:pt x="680" y="494"/>
                  </a:cubicBezTo>
                  <a:cubicBezTo>
                    <a:pt x="694" y="489"/>
                    <a:pt x="708" y="477"/>
                    <a:pt x="714" y="463"/>
                  </a:cubicBezTo>
                  <a:cubicBezTo>
                    <a:pt x="716" y="455"/>
                    <a:pt x="719" y="446"/>
                    <a:pt x="719" y="438"/>
                  </a:cubicBezTo>
                  <a:lnTo>
                    <a:pt x="722" y="438"/>
                  </a:lnTo>
                  <a:cubicBezTo>
                    <a:pt x="730" y="438"/>
                    <a:pt x="736" y="438"/>
                    <a:pt x="742" y="435"/>
                  </a:cubicBezTo>
                  <a:cubicBezTo>
                    <a:pt x="759" y="429"/>
                    <a:pt x="770" y="418"/>
                    <a:pt x="778" y="401"/>
                  </a:cubicBezTo>
                  <a:cubicBezTo>
                    <a:pt x="790" y="373"/>
                    <a:pt x="781" y="342"/>
                    <a:pt x="762" y="325"/>
                  </a:cubicBezTo>
                  <a:lnTo>
                    <a:pt x="764" y="322"/>
                  </a:lnTo>
                  <a:lnTo>
                    <a:pt x="866" y="274"/>
                  </a:lnTo>
                  <a:cubicBezTo>
                    <a:pt x="880" y="268"/>
                    <a:pt x="883" y="257"/>
                    <a:pt x="880" y="249"/>
                  </a:cubicBezTo>
                  <a:close/>
                  <a:moveTo>
                    <a:pt x="564" y="308"/>
                  </a:moveTo>
                  <a:cubicBezTo>
                    <a:pt x="556" y="302"/>
                    <a:pt x="541" y="305"/>
                    <a:pt x="536" y="316"/>
                  </a:cubicBezTo>
                  <a:cubicBezTo>
                    <a:pt x="533" y="319"/>
                    <a:pt x="533" y="322"/>
                    <a:pt x="533" y="325"/>
                  </a:cubicBezTo>
                  <a:cubicBezTo>
                    <a:pt x="533" y="328"/>
                    <a:pt x="533" y="330"/>
                    <a:pt x="533" y="333"/>
                  </a:cubicBezTo>
                  <a:cubicBezTo>
                    <a:pt x="533" y="339"/>
                    <a:pt x="539" y="342"/>
                    <a:pt x="541" y="345"/>
                  </a:cubicBezTo>
                  <a:lnTo>
                    <a:pt x="666" y="415"/>
                  </a:lnTo>
                  <a:lnTo>
                    <a:pt x="666" y="415"/>
                  </a:lnTo>
                  <a:cubicBezTo>
                    <a:pt x="677" y="421"/>
                    <a:pt x="683" y="435"/>
                    <a:pt x="680" y="446"/>
                  </a:cubicBezTo>
                  <a:cubicBezTo>
                    <a:pt x="677" y="452"/>
                    <a:pt x="674" y="455"/>
                    <a:pt x="668" y="457"/>
                  </a:cubicBezTo>
                  <a:cubicBezTo>
                    <a:pt x="663" y="460"/>
                    <a:pt x="657" y="460"/>
                    <a:pt x="651" y="457"/>
                  </a:cubicBezTo>
                  <a:lnTo>
                    <a:pt x="615" y="435"/>
                  </a:lnTo>
                  <a:cubicBezTo>
                    <a:pt x="615" y="435"/>
                    <a:pt x="615" y="435"/>
                    <a:pt x="612" y="435"/>
                  </a:cubicBezTo>
                  <a:lnTo>
                    <a:pt x="530" y="387"/>
                  </a:lnTo>
                  <a:cubicBezTo>
                    <a:pt x="522" y="381"/>
                    <a:pt x="508" y="384"/>
                    <a:pt x="502" y="395"/>
                  </a:cubicBezTo>
                  <a:cubicBezTo>
                    <a:pt x="499" y="398"/>
                    <a:pt x="499" y="401"/>
                    <a:pt x="499" y="404"/>
                  </a:cubicBezTo>
                  <a:cubicBezTo>
                    <a:pt x="499" y="412"/>
                    <a:pt x="502" y="421"/>
                    <a:pt x="508" y="424"/>
                  </a:cubicBezTo>
                  <a:lnTo>
                    <a:pt x="589" y="472"/>
                  </a:lnTo>
                  <a:cubicBezTo>
                    <a:pt x="601" y="477"/>
                    <a:pt x="606" y="494"/>
                    <a:pt x="601" y="505"/>
                  </a:cubicBezTo>
                  <a:cubicBezTo>
                    <a:pt x="595" y="514"/>
                    <a:pt x="587" y="517"/>
                    <a:pt x="584" y="517"/>
                  </a:cubicBezTo>
                  <a:cubicBezTo>
                    <a:pt x="581" y="517"/>
                    <a:pt x="575" y="517"/>
                    <a:pt x="572" y="514"/>
                  </a:cubicBezTo>
                  <a:lnTo>
                    <a:pt x="550" y="500"/>
                  </a:lnTo>
                  <a:cubicBezTo>
                    <a:pt x="547" y="497"/>
                    <a:pt x="544" y="494"/>
                    <a:pt x="539" y="491"/>
                  </a:cubicBezTo>
                  <a:lnTo>
                    <a:pt x="496" y="463"/>
                  </a:lnTo>
                  <a:cubicBezTo>
                    <a:pt x="488" y="457"/>
                    <a:pt x="474" y="460"/>
                    <a:pt x="468" y="469"/>
                  </a:cubicBezTo>
                  <a:cubicBezTo>
                    <a:pt x="468" y="472"/>
                    <a:pt x="468" y="472"/>
                    <a:pt x="465" y="474"/>
                  </a:cubicBezTo>
                  <a:cubicBezTo>
                    <a:pt x="460" y="460"/>
                    <a:pt x="451" y="446"/>
                    <a:pt x="437" y="438"/>
                  </a:cubicBezTo>
                  <a:cubicBezTo>
                    <a:pt x="429" y="432"/>
                    <a:pt x="417" y="429"/>
                    <a:pt x="409" y="429"/>
                  </a:cubicBezTo>
                  <a:cubicBezTo>
                    <a:pt x="406" y="429"/>
                    <a:pt x="403" y="429"/>
                    <a:pt x="400" y="429"/>
                  </a:cubicBezTo>
                  <a:cubicBezTo>
                    <a:pt x="397" y="404"/>
                    <a:pt x="386" y="381"/>
                    <a:pt x="364" y="373"/>
                  </a:cubicBezTo>
                  <a:cubicBezTo>
                    <a:pt x="355" y="370"/>
                    <a:pt x="347" y="367"/>
                    <a:pt x="338" y="367"/>
                  </a:cubicBezTo>
                  <a:cubicBezTo>
                    <a:pt x="330" y="367"/>
                    <a:pt x="321" y="370"/>
                    <a:pt x="313" y="373"/>
                  </a:cubicBezTo>
                  <a:cubicBezTo>
                    <a:pt x="307" y="359"/>
                    <a:pt x="296" y="345"/>
                    <a:pt x="279" y="339"/>
                  </a:cubicBezTo>
                  <a:cubicBezTo>
                    <a:pt x="270" y="336"/>
                    <a:pt x="265" y="333"/>
                    <a:pt x="256" y="333"/>
                  </a:cubicBezTo>
                  <a:cubicBezTo>
                    <a:pt x="245" y="333"/>
                    <a:pt x="237" y="336"/>
                    <a:pt x="225" y="342"/>
                  </a:cubicBezTo>
                  <a:cubicBezTo>
                    <a:pt x="220" y="328"/>
                    <a:pt x="208" y="319"/>
                    <a:pt x="194" y="314"/>
                  </a:cubicBezTo>
                  <a:cubicBezTo>
                    <a:pt x="189" y="311"/>
                    <a:pt x="180" y="311"/>
                    <a:pt x="175" y="311"/>
                  </a:cubicBezTo>
                  <a:cubicBezTo>
                    <a:pt x="160" y="311"/>
                    <a:pt x="146" y="316"/>
                    <a:pt x="135" y="328"/>
                  </a:cubicBezTo>
                  <a:lnTo>
                    <a:pt x="112" y="291"/>
                  </a:lnTo>
                  <a:cubicBezTo>
                    <a:pt x="110" y="288"/>
                    <a:pt x="107" y="285"/>
                    <a:pt x="104" y="283"/>
                  </a:cubicBezTo>
                  <a:lnTo>
                    <a:pt x="33" y="249"/>
                  </a:lnTo>
                  <a:lnTo>
                    <a:pt x="107" y="74"/>
                  </a:lnTo>
                  <a:lnTo>
                    <a:pt x="197" y="110"/>
                  </a:lnTo>
                  <a:cubicBezTo>
                    <a:pt x="200" y="110"/>
                    <a:pt x="203" y="110"/>
                    <a:pt x="206" y="110"/>
                  </a:cubicBezTo>
                  <a:lnTo>
                    <a:pt x="222" y="110"/>
                  </a:lnTo>
                  <a:cubicBezTo>
                    <a:pt x="220" y="110"/>
                    <a:pt x="220" y="116"/>
                    <a:pt x="217" y="116"/>
                  </a:cubicBezTo>
                  <a:cubicBezTo>
                    <a:pt x="194" y="136"/>
                    <a:pt x="191" y="170"/>
                    <a:pt x="208" y="195"/>
                  </a:cubicBezTo>
                  <a:cubicBezTo>
                    <a:pt x="225" y="220"/>
                    <a:pt x="262" y="226"/>
                    <a:pt x="296" y="209"/>
                  </a:cubicBezTo>
                  <a:cubicBezTo>
                    <a:pt x="327" y="189"/>
                    <a:pt x="347" y="175"/>
                    <a:pt x="355" y="167"/>
                  </a:cubicBezTo>
                  <a:lnTo>
                    <a:pt x="417" y="172"/>
                  </a:lnTo>
                  <a:lnTo>
                    <a:pt x="722" y="350"/>
                  </a:lnTo>
                  <a:cubicBezTo>
                    <a:pt x="733" y="356"/>
                    <a:pt x="738" y="373"/>
                    <a:pt x="733" y="384"/>
                  </a:cubicBezTo>
                  <a:cubicBezTo>
                    <a:pt x="729" y="390"/>
                    <a:pt x="725" y="395"/>
                    <a:pt x="719" y="395"/>
                  </a:cubicBezTo>
                  <a:cubicBezTo>
                    <a:pt x="714" y="398"/>
                    <a:pt x="708" y="398"/>
                    <a:pt x="702" y="395"/>
                  </a:cubicBezTo>
                  <a:lnTo>
                    <a:pt x="564" y="308"/>
                  </a:lnTo>
                  <a:close/>
                  <a:moveTo>
                    <a:pt x="539" y="545"/>
                  </a:moveTo>
                  <a:cubicBezTo>
                    <a:pt x="536" y="548"/>
                    <a:pt x="533" y="551"/>
                    <a:pt x="533" y="551"/>
                  </a:cubicBezTo>
                  <a:cubicBezTo>
                    <a:pt x="527" y="553"/>
                    <a:pt x="524" y="551"/>
                    <a:pt x="519" y="551"/>
                  </a:cubicBezTo>
                  <a:lnTo>
                    <a:pt x="471" y="528"/>
                  </a:lnTo>
                  <a:lnTo>
                    <a:pt x="474" y="522"/>
                  </a:lnTo>
                  <a:cubicBezTo>
                    <a:pt x="479" y="511"/>
                    <a:pt x="479" y="500"/>
                    <a:pt x="479" y="491"/>
                  </a:cubicBezTo>
                  <a:cubicBezTo>
                    <a:pt x="482" y="494"/>
                    <a:pt x="482" y="494"/>
                    <a:pt x="485" y="497"/>
                  </a:cubicBezTo>
                  <a:lnTo>
                    <a:pt x="536" y="528"/>
                  </a:lnTo>
                  <a:cubicBezTo>
                    <a:pt x="539" y="534"/>
                    <a:pt x="541" y="539"/>
                    <a:pt x="539" y="545"/>
                  </a:cubicBezTo>
                  <a:close/>
                  <a:moveTo>
                    <a:pt x="417" y="542"/>
                  </a:moveTo>
                  <a:cubicBezTo>
                    <a:pt x="412" y="556"/>
                    <a:pt x="397" y="562"/>
                    <a:pt x="386" y="556"/>
                  </a:cubicBezTo>
                  <a:cubicBezTo>
                    <a:pt x="378" y="551"/>
                    <a:pt x="375" y="542"/>
                    <a:pt x="378" y="534"/>
                  </a:cubicBezTo>
                  <a:cubicBezTo>
                    <a:pt x="381" y="531"/>
                    <a:pt x="381" y="528"/>
                    <a:pt x="383" y="525"/>
                  </a:cubicBezTo>
                  <a:lnTo>
                    <a:pt x="400" y="483"/>
                  </a:lnTo>
                  <a:cubicBezTo>
                    <a:pt x="406" y="477"/>
                    <a:pt x="412" y="472"/>
                    <a:pt x="420" y="472"/>
                  </a:cubicBezTo>
                  <a:cubicBezTo>
                    <a:pt x="423" y="472"/>
                    <a:pt x="426" y="472"/>
                    <a:pt x="429" y="474"/>
                  </a:cubicBezTo>
                  <a:cubicBezTo>
                    <a:pt x="440" y="480"/>
                    <a:pt x="443" y="497"/>
                    <a:pt x="434" y="511"/>
                  </a:cubicBezTo>
                  <a:lnTo>
                    <a:pt x="417" y="542"/>
                  </a:lnTo>
                  <a:close/>
                  <a:moveTo>
                    <a:pt x="310" y="528"/>
                  </a:moveTo>
                  <a:cubicBezTo>
                    <a:pt x="299" y="522"/>
                    <a:pt x="293" y="505"/>
                    <a:pt x="299" y="489"/>
                  </a:cubicBezTo>
                  <a:cubicBezTo>
                    <a:pt x="302" y="486"/>
                    <a:pt x="302" y="480"/>
                    <a:pt x="304" y="477"/>
                  </a:cubicBezTo>
                  <a:lnTo>
                    <a:pt x="321" y="429"/>
                  </a:lnTo>
                  <a:lnTo>
                    <a:pt x="321" y="426"/>
                  </a:lnTo>
                  <a:cubicBezTo>
                    <a:pt x="327" y="415"/>
                    <a:pt x="335" y="407"/>
                    <a:pt x="347" y="407"/>
                  </a:cubicBezTo>
                  <a:cubicBezTo>
                    <a:pt x="349" y="407"/>
                    <a:pt x="352" y="407"/>
                    <a:pt x="355" y="410"/>
                  </a:cubicBezTo>
                  <a:cubicBezTo>
                    <a:pt x="369" y="415"/>
                    <a:pt x="372" y="432"/>
                    <a:pt x="366" y="449"/>
                  </a:cubicBezTo>
                  <a:lnTo>
                    <a:pt x="361" y="460"/>
                  </a:lnTo>
                  <a:cubicBezTo>
                    <a:pt x="361" y="463"/>
                    <a:pt x="358" y="463"/>
                    <a:pt x="358" y="466"/>
                  </a:cubicBezTo>
                  <a:lnTo>
                    <a:pt x="358" y="469"/>
                  </a:lnTo>
                  <a:lnTo>
                    <a:pt x="344" y="503"/>
                  </a:lnTo>
                  <a:cubicBezTo>
                    <a:pt x="341" y="508"/>
                    <a:pt x="341" y="511"/>
                    <a:pt x="338" y="517"/>
                  </a:cubicBezTo>
                  <a:cubicBezTo>
                    <a:pt x="333" y="528"/>
                    <a:pt x="321" y="531"/>
                    <a:pt x="310" y="528"/>
                  </a:cubicBezTo>
                  <a:close/>
                  <a:moveTo>
                    <a:pt x="237" y="480"/>
                  </a:moveTo>
                  <a:cubicBezTo>
                    <a:pt x="225" y="474"/>
                    <a:pt x="220" y="457"/>
                    <a:pt x="225" y="441"/>
                  </a:cubicBezTo>
                  <a:lnTo>
                    <a:pt x="228" y="435"/>
                  </a:lnTo>
                  <a:cubicBezTo>
                    <a:pt x="231" y="432"/>
                    <a:pt x="234" y="426"/>
                    <a:pt x="234" y="421"/>
                  </a:cubicBezTo>
                  <a:lnTo>
                    <a:pt x="242" y="398"/>
                  </a:lnTo>
                  <a:cubicBezTo>
                    <a:pt x="242" y="395"/>
                    <a:pt x="242" y="393"/>
                    <a:pt x="245" y="393"/>
                  </a:cubicBezTo>
                  <a:cubicBezTo>
                    <a:pt x="251" y="381"/>
                    <a:pt x="259" y="373"/>
                    <a:pt x="270" y="373"/>
                  </a:cubicBezTo>
                  <a:cubicBezTo>
                    <a:pt x="273" y="373"/>
                    <a:pt x="276" y="373"/>
                    <a:pt x="279" y="376"/>
                  </a:cubicBezTo>
                  <a:cubicBezTo>
                    <a:pt x="290" y="381"/>
                    <a:pt x="296" y="395"/>
                    <a:pt x="290" y="412"/>
                  </a:cubicBezTo>
                  <a:lnTo>
                    <a:pt x="290" y="412"/>
                  </a:lnTo>
                  <a:lnTo>
                    <a:pt x="268" y="472"/>
                  </a:lnTo>
                  <a:cubicBezTo>
                    <a:pt x="256" y="480"/>
                    <a:pt x="245" y="486"/>
                    <a:pt x="237" y="480"/>
                  </a:cubicBezTo>
                  <a:close/>
                  <a:moveTo>
                    <a:pt x="163" y="429"/>
                  </a:moveTo>
                  <a:cubicBezTo>
                    <a:pt x="152" y="424"/>
                    <a:pt x="146" y="410"/>
                    <a:pt x="152" y="393"/>
                  </a:cubicBezTo>
                  <a:lnTo>
                    <a:pt x="160" y="370"/>
                  </a:lnTo>
                  <a:cubicBezTo>
                    <a:pt x="163" y="359"/>
                    <a:pt x="175" y="350"/>
                    <a:pt x="186" y="350"/>
                  </a:cubicBezTo>
                  <a:cubicBezTo>
                    <a:pt x="189" y="350"/>
                    <a:pt x="191" y="350"/>
                    <a:pt x="191" y="350"/>
                  </a:cubicBezTo>
                  <a:cubicBezTo>
                    <a:pt x="203" y="353"/>
                    <a:pt x="206" y="367"/>
                    <a:pt x="206" y="381"/>
                  </a:cubicBezTo>
                  <a:lnTo>
                    <a:pt x="206" y="381"/>
                  </a:lnTo>
                  <a:lnTo>
                    <a:pt x="191" y="418"/>
                  </a:lnTo>
                  <a:cubicBezTo>
                    <a:pt x="183" y="426"/>
                    <a:pt x="175" y="432"/>
                    <a:pt x="163" y="429"/>
                  </a:cubicBezTo>
                  <a:close/>
                  <a:moveTo>
                    <a:pt x="745" y="288"/>
                  </a:moveTo>
                  <a:lnTo>
                    <a:pt x="730" y="302"/>
                  </a:lnTo>
                  <a:lnTo>
                    <a:pt x="445" y="139"/>
                  </a:lnTo>
                  <a:cubicBezTo>
                    <a:pt x="443" y="136"/>
                    <a:pt x="440" y="136"/>
                    <a:pt x="437" y="136"/>
                  </a:cubicBezTo>
                  <a:lnTo>
                    <a:pt x="361" y="130"/>
                  </a:lnTo>
                  <a:lnTo>
                    <a:pt x="358" y="130"/>
                  </a:lnTo>
                  <a:cubicBezTo>
                    <a:pt x="352" y="130"/>
                    <a:pt x="349" y="133"/>
                    <a:pt x="344" y="136"/>
                  </a:cubicBezTo>
                  <a:cubicBezTo>
                    <a:pt x="341" y="139"/>
                    <a:pt x="321" y="156"/>
                    <a:pt x="285" y="178"/>
                  </a:cubicBezTo>
                  <a:cubicBezTo>
                    <a:pt x="270" y="187"/>
                    <a:pt x="256" y="187"/>
                    <a:pt x="251" y="175"/>
                  </a:cubicBezTo>
                  <a:cubicBezTo>
                    <a:pt x="245" y="167"/>
                    <a:pt x="245" y="156"/>
                    <a:pt x="254" y="150"/>
                  </a:cubicBezTo>
                  <a:cubicBezTo>
                    <a:pt x="299" y="102"/>
                    <a:pt x="321" y="82"/>
                    <a:pt x="330" y="77"/>
                  </a:cubicBezTo>
                  <a:cubicBezTo>
                    <a:pt x="358" y="71"/>
                    <a:pt x="488" y="60"/>
                    <a:pt x="496" y="60"/>
                  </a:cubicBezTo>
                  <a:cubicBezTo>
                    <a:pt x="505" y="60"/>
                    <a:pt x="581" y="88"/>
                    <a:pt x="671" y="119"/>
                  </a:cubicBezTo>
                  <a:cubicBezTo>
                    <a:pt x="677" y="122"/>
                    <a:pt x="680" y="122"/>
                    <a:pt x="685" y="119"/>
                  </a:cubicBezTo>
                  <a:lnTo>
                    <a:pt x="776" y="82"/>
                  </a:lnTo>
                  <a:lnTo>
                    <a:pt x="838" y="249"/>
                  </a:lnTo>
                  <a:lnTo>
                    <a:pt x="750" y="288"/>
                  </a:lnTo>
                  <a:cubicBezTo>
                    <a:pt x="747" y="285"/>
                    <a:pt x="745" y="285"/>
                    <a:pt x="745" y="288"/>
                  </a:cubicBezTo>
                  <a:close/>
                </a:path>
              </a:pathLst>
            </a:custGeom>
            <a:solidFill>
              <a:srgbClr val="5B9BD5">
                <a:lumMod val="7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b="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D6D817D-0C8D-4993-B088-D01F52649550}"/>
              </a:ext>
            </a:extLst>
          </p:cNvPr>
          <p:cNvGrpSpPr/>
          <p:nvPr/>
        </p:nvGrpSpPr>
        <p:grpSpPr>
          <a:xfrm>
            <a:off x="1021288" y="1830469"/>
            <a:ext cx="2369389" cy="752701"/>
            <a:chOff x="1569673" y="4856403"/>
            <a:chExt cx="1459658" cy="48157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CE87277-473A-4482-A331-BA78D000F3C5}"/>
                </a:ext>
              </a:extLst>
            </p:cNvPr>
            <p:cNvGrpSpPr/>
            <p:nvPr/>
          </p:nvGrpSpPr>
          <p:grpSpPr>
            <a:xfrm>
              <a:off x="1569673" y="4856403"/>
              <a:ext cx="1459658" cy="481575"/>
              <a:chOff x="1786138" y="1883941"/>
              <a:chExt cx="1459658" cy="481575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B9BAE83E-39DA-43F0-B621-43DA05A39174}"/>
                  </a:ext>
                </a:extLst>
              </p:cNvPr>
              <p:cNvGrpSpPr/>
              <p:nvPr/>
            </p:nvGrpSpPr>
            <p:grpSpPr>
              <a:xfrm>
                <a:off x="1786138" y="1883941"/>
                <a:ext cx="1459658" cy="481575"/>
                <a:chOff x="1786138" y="1883941"/>
                <a:chExt cx="1459658" cy="481575"/>
              </a:xfrm>
            </p:grpSpPr>
            <p:sp>
              <p:nvSpPr>
                <p:cNvPr id="55" name="Rounded Rectangle 122">
                  <a:extLst>
                    <a:ext uri="{FF2B5EF4-FFF2-40B4-BE49-F238E27FC236}">
                      <a16:creationId xmlns:a16="http://schemas.microsoft.com/office/drawing/2014/main" id="{A7B48159-D890-4D0A-877A-3867AD755C05}"/>
                    </a:ext>
                  </a:extLst>
                </p:cNvPr>
                <p:cNvSpPr/>
                <p:nvPr/>
              </p:nvSpPr>
              <p:spPr>
                <a:xfrm>
                  <a:off x="1786138" y="1883941"/>
                  <a:ext cx="1440180" cy="48006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b="0" kern="0">
                    <a:solidFill>
                      <a:sysClr val="window" lastClr="FFFFFF"/>
                    </a:solidFill>
                    <a:latin typeface="Calibri"/>
                    <a:ea typeface="+mn-ea"/>
                  </a:endParaRPr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5225B91D-C533-409E-8DDD-EC737407CBCA}"/>
                    </a:ext>
                  </a:extLst>
                </p:cNvPr>
                <p:cNvSpPr/>
                <p:nvPr/>
              </p:nvSpPr>
              <p:spPr>
                <a:xfrm>
                  <a:off x="2222713" y="1886490"/>
                  <a:ext cx="1023083" cy="47902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41672"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pt-BR" sz="1200" kern="0" dirty="0">
                      <a:solidFill>
                        <a:sysClr val="window" lastClr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Acordo com STN</a:t>
                  </a:r>
                  <a:endParaRPr lang="pt-BR" sz="1200" kern="0" dirty="0">
                    <a:solidFill>
                      <a:sysClr val="window" lastClr="FFFFFF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B128BFF2-0F1F-4926-9638-78F22C907002}"/>
                  </a:ext>
                </a:extLst>
              </p:cNvPr>
              <p:cNvGrpSpPr/>
              <p:nvPr/>
            </p:nvGrpSpPr>
            <p:grpSpPr>
              <a:xfrm>
                <a:off x="1901233" y="1972079"/>
                <a:ext cx="278373" cy="307847"/>
                <a:chOff x="2164641" y="1617437"/>
                <a:chExt cx="316693" cy="350225"/>
              </a:xfrm>
              <a:solidFill>
                <a:srgbClr val="5B9BD5">
                  <a:lumMod val="75000"/>
                </a:srgbClr>
              </a:solidFill>
            </p:grpSpPr>
            <p:sp>
              <p:nvSpPr>
                <p:cNvPr id="42" name="Freeform 29">
                  <a:extLst>
                    <a:ext uri="{FF2B5EF4-FFF2-40B4-BE49-F238E27FC236}">
                      <a16:creationId xmlns:a16="http://schemas.microsoft.com/office/drawing/2014/main" id="{3A47C423-4654-4063-A3AA-DCFA15AF65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22987" y="1684501"/>
                  <a:ext cx="158347" cy="186290"/>
                </a:xfrm>
                <a:custGeom>
                  <a:avLst/>
                  <a:gdLst>
                    <a:gd name="T0" fmla="*/ 20 w 374"/>
                    <a:gd name="T1" fmla="*/ 421 h 439"/>
                    <a:gd name="T2" fmla="*/ 0 w 374"/>
                    <a:gd name="T3" fmla="*/ 376 h 439"/>
                    <a:gd name="T4" fmla="*/ 0 w 374"/>
                    <a:gd name="T5" fmla="*/ 263 h 439"/>
                    <a:gd name="T6" fmla="*/ 96 w 374"/>
                    <a:gd name="T7" fmla="*/ 158 h 439"/>
                    <a:gd name="T8" fmla="*/ 82 w 374"/>
                    <a:gd name="T9" fmla="*/ 105 h 439"/>
                    <a:gd name="T10" fmla="*/ 186 w 374"/>
                    <a:gd name="T11" fmla="*/ 0 h 439"/>
                    <a:gd name="T12" fmla="*/ 291 w 374"/>
                    <a:gd name="T13" fmla="*/ 105 h 439"/>
                    <a:gd name="T14" fmla="*/ 279 w 374"/>
                    <a:gd name="T15" fmla="*/ 158 h 439"/>
                    <a:gd name="T16" fmla="*/ 373 w 374"/>
                    <a:gd name="T17" fmla="*/ 263 h 439"/>
                    <a:gd name="T18" fmla="*/ 373 w 374"/>
                    <a:gd name="T19" fmla="*/ 376 h 439"/>
                    <a:gd name="T20" fmla="*/ 353 w 374"/>
                    <a:gd name="T21" fmla="*/ 421 h 439"/>
                    <a:gd name="T22" fmla="*/ 302 w 374"/>
                    <a:gd name="T23" fmla="*/ 438 h 439"/>
                    <a:gd name="T24" fmla="*/ 240 w 374"/>
                    <a:gd name="T25" fmla="*/ 376 h 439"/>
                    <a:gd name="T26" fmla="*/ 240 w 374"/>
                    <a:gd name="T27" fmla="*/ 300 h 439"/>
                    <a:gd name="T28" fmla="*/ 265 w 374"/>
                    <a:gd name="T29" fmla="*/ 274 h 439"/>
                    <a:gd name="T30" fmla="*/ 291 w 374"/>
                    <a:gd name="T31" fmla="*/ 300 h 439"/>
                    <a:gd name="T32" fmla="*/ 291 w 374"/>
                    <a:gd name="T33" fmla="*/ 376 h 439"/>
                    <a:gd name="T34" fmla="*/ 305 w 374"/>
                    <a:gd name="T35" fmla="*/ 390 h 439"/>
                    <a:gd name="T36" fmla="*/ 319 w 374"/>
                    <a:gd name="T37" fmla="*/ 387 h 439"/>
                    <a:gd name="T38" fmla="*/ 322 w 374"/>
                    <a:gd name="T39" fmla="*/ 376 h 439"/>
                    <a:gd name="T40" fmla="*/ 322 w 374"/>
                    <a:gd name="T41" fmla="*/ 263 h 439"/>
                    <a:gd name="T42" fmla="*/ 265 w 374"/>
                    <a:gd name="T43" fmla="*/ 206 h 439"/>
                    <a:gd name="T44" fmla="*/ 226 w 374"/>
                    <a:gd name="T45" fmla="*/ 206 h 439"/>
                    <a:gd name="T46" fmla="*/ 200 w 374"/>
                    <a:gd name="T47" fmla="*/ 181 h 439"/>
                    <a:gd name="T48" fmla="*/ 200 w 374"/>
                    <a:gd name="T49" fmla="*/ 175 h 439"/>
                    <a:gd name="T50" fmla="*/ 212 w 374"/>
                    <a:gd name="T51" fmla="*/ 153 h 439"/>
                    <a:gd name="T52" fmla="*/ 240 w 374"/>
                    <a:gd name="T53" fmla="*/ 102 h 439"/>
                    <a:gd name="T54" fmla="*/ 183 w 374"/>
                    <a:gd name="T55" fmla="*/ 46 h 439"/>
                    <a:gd name="T56" fmla="*/ 127 w 374"/>
                    <a:gd name="T57" fmla="*/ 102 h 439"/>
                    <a:gd name="T58" fmla="*/ 155 w 374"/>
                    <a:gd name="T59" fmla="*/ 153 h 439"/>
                    <a:gd name="T60" fmla="*/ 167 w 374"/>
                    <a:gd name="T61" fmla="*/ 173 h 439"/>
                    <a:gd name="T62" fmla="*/ 167 w 374"/>
                    <a:gd name="T63" fmla="*/ 178 h 439"/>
                    <a:gd name="T64" fmla="*/ 141 w 374"/>
                    <a:gd name="T65" fmla="*/ 204 h 439"/>
                    <a:gd name="T66" fmla="*/ 102 w 374"/>
                    <a:gd name="T67" fmla="*/ 204 h 439"/>
                    <a:gd name="T68" fmla="*/ 45 w 374"/>
                    <a:gd name="T69" fmla="*/ 260 h 439"/>
                    <a:gd name="T70" fmla="*/ 45 w 374"/>
                    <a:gd name="T71" fmla="*/ 373 h 439"/>
                    <a:gd name="T72" fmla="*/ 51 w 374"/>
                    <a:gd name="T73" fmla="*/ 381 h 439"/>
                    <a:gd name="T74" fmla="*/ 62 w 374"/>
                    <a:gd name="T75" fmla="*/ 384 h 439"/>
                    <a:gd name="T76" fmla="*/ 76 w 374"/>
                    <a:gd name="T77" fmla="*/ 370 h 439"/>
                    <a:gd name="T78" fmla="*/ 76 w 374"/>
                    <a:gd name="T79" fmla="*/ 294 h 439"/>
                    <a:gd name="T80" fmla="*/ 102 w 374"/>
                    <a:gd name="T81" fmla="*/ 269 h 439"/>
                    <a:gd name="T82" fmla="*/ 127 w 374"/>
                    <a:gd name="T83" fmla="*/ 294 h 439"/>
                    <a:gd name="T84" fmla="*/ 127 w 374"/>
                    <a:gd name="T85" fmla="*/ 370 h 439"/>
                    <a:gd name="T86" fmla="*/ 65 w 374"/>
                    <a:gd name="T87" fmla="*/ 432 h 439"/>
                    <a:gd name="T88" fmla="*/ 62 w 374"/>
                    <a:gd name="T89" fmla="*/ 438 h 439"/>
                    <a:gd name="T90" fmla="*/ 20 w 374"/>
                    <a:gd name="T91" fmla="*/ 421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74" h="439">
                      <a:moveTo>
                        <a:pt x="20" y="421"/>
                      </a:moveTo>
                      <a:cubicBezTo>
                        <a:pt x="6" y="410"/>
                        <a:pt x="0" y="393"/>
                        <a:pt x="0" y="376"/>
                      </a:cubicBezTo>
                      <a:lnTo>
                        <a:pt x="0" y="263"/>
                      </a:lnTo>
                      <a:cubicBezTo>
                        <a:pt x="0" y="212"/>
                        <a:pt x="45" y="164"/>
                        <a:pt x="96" y="158"/>
                      </a:cubicBezTo>
                      <a:cubicBezTo>
                        <a:pt x="88" y="142"/>
                        <a:pt x="82" y="125"/>
                        <a:pt x="82" y="105"/>
                      </a:cubicBezTo>
                      <a:cubicBezTo>
                        <a:pt x="82" y="46"/>
                        <a:pt x="130" y="0"/>
                        <a:pt x="186" y="0"/>
                      </a:cubicBezTo>
                      <a:cubicBezTo>
                        <a:pt x="246" y="0"/>
                        <a:pt x="291" y="48"/>
                        <a:pt x="291" y="105"/>
                      </a:cubicBezTo>
                      <a:cubicBezTo>
                        <a:pt x="291" y="125"/>
                        <a:pt x="285" y="142"/>
                        <a:pt x="279" y="158"/>
                      </a:cubicBezTo>
                      <a:cubicBezTo>
                        <a:pt x="330" y="164"/>
                        <a:pt x="373" y="212"/>
                        <a:pt x="373" y="263"/>
                      </a:cubicBezTo>
                      <a:lnTo>
                        <a:pt x="373" y="376"/>
                      </a:lnTo>
                      <a:cubicBezTo>
                        <a:pt x="373" y="393"/>
                        <a:pt x="367" y="410"/>
                        <a:pt x="353" y="421"/>
                      </a:cubicBezTo>
                      <a:cubicBezTo>
                        <a:pt x="342" y="432"/>
                        <a:pt x="322" y="438"/>
                        <a:pt x="302" y="438"/>
                      </a:cubicBezTo>
                      <a:cubicBezTo>
                        <a:pt x="268" y="438"/>
                        <a:pt x="240" y="410"/>
                        <a:pt x="240" y="376"/>
                      </a:cubicBezTo>
                      <a:lnTo>
                        <a:pt x="240" y="300"/>
                      </a:lnTo>
                      <a:cubicBezTo>
                        <a:pt x="240" y="285"/>
                        <a:pt x="251" y="274"/>
                        <a:pt x="265" y="274"/>
                      </a:cubicBezTo>
                      <a:cubicBezTo>
                        <a:pt x="279" y="274"/>
                        <a:pt x="291" y="285"/>
                        <a:pt x="291" y="300"/>
                      </a:cubicBezTo>
                      <a:lnTo>
                        <a:pt x="291" y="376"/>
                      </a:lnTo>
                      <a:cubicBezTo>
                        <a:pt x="291" y="384"/>
                        <a:pt x="296" y="390"/>
                        <a:pt x="305" y="390"/>
                      </a:cubicBezTo>
                      <a:cubicBezTo>
                        <a:pt x="310" y="390"/>
                        <a:pt x="316" y="390"/>
                        <a:pt x="319" y="387"/>
                      </a:cubicBezTo>
                      <a:cubicBezTo>
                        <a:pt x="322" y="384"/>
                        <a:pt x="322" y="381"/>
                        <a:pt x="322" y="376"/>
                      </a:cubicBezTo>
                      <a:lnTo>
                        <a:pt x="322" y="263"/>
                      </a:lnTo>
                      <a:cubicBezTo>
                        <a:pt x="322" y="237"/>
                        <a:pt x="294" y="206"/>
                        <a:pt x="265" y="206"/>
                      </a:cubicBezTo>
                      <a:lnTo>
                        <a:pt x="226" y="206"/>
                      </a:lnTo>
                      <a:cubicBezTo>
                        <a:pt x="212" y="206"/>
                        <a:pt x="200" y="195"/>
                        <a:pt x="200" y="181"/>
                      </a:cubicBezTo>
                      <a:lnTo>
                        <a:pt x="200" y="175"/>
                      </a:lnTo>
                      <a:cubicBezTo>
                        <a:pt x="200" y="167"/>
                        <a:pt x="206" y="158"/>
                        <a:pt x="212" y="153"/>
                      </a:cubicBezTo>
                      <a:cubicBezTo>
                        <a:pt x="229" y="142"/>
                        <a:pt x="240" y="125"/>
                        <a:pt x="240" y="102"/>
                      </a:cubicBezTo>
                      <a:cubicBezTo>
                        <a:pt x="240" y="71"/>
                        <a:pt x="214" y="46"/>
                        <a:pt x="183" y="46"/>
                      </a:cubicBezTo>
                      <a:cubicBezTo>
                        <a:pt x="151" y="46"/>
                        <a:pt x="127" y="71"/>
                        <a:pt x="127" y="102"/>
                      </a:cubicBezTo>
                      <a:cubicBezTo>
                        <a:pt x="127" y="122"/>
                        <a:pt x="135" y="136"/>
                        <a:pt x="155" y="153"/>
                      </a:cubicBezTo>
                      <a:cubicBezTo>
                        <a:pt x="161" y="158"/>
                        <a:pt x="167" y="164"/>
                        <a:pt x="167" y="173"/>
                      </a:cubicBezTo>
                      <a:lnTo>
                        <a:pt x="167" y="178"/>
                      </a:lnTo>
                      <a:cubicBezTo>
                        <a:pt x="167" y="192"/>
                        <a:pt x="155" y="204"/>
                        <a:pt x="141" y="204"/>
                      </a:cubicBezTo>
                      <a:lnTo>
                        <a:pt x="102" y="204"/>
                      </a:lnTo>
                      <a:cubicBezTo>
                        <a:pt x="76" y="204"/>
                        <a:pt x="45" y="232"/>
                        <a:pt x="45" y="260"/>
                      </a:cubicBezTo>
                      <a:lnTo>
                        <a:pt x="45" y="373"/>
                      </a:lnTo>
                      <a:cubicBezTo>
                        <a:pt x="45" y="376"/>
                        <a:pt x="48" y="379"/>
                        <a:pt x="51" y="381"/>
                      </a:cubicBezTo>
                      <a:cubicBezTo>
                        <a:pt x="54" y="384"/>
                        <a:pt x="59" y="387"/>
                        <a:pt x="62" y="384"/>
                      </a:cubicBezTo>
                      <a:cubicBezTo>
                        <a:pt x="71" y="384"/>
                        <a:pt x="76" y="379"/>
                        <a:pt x="76" y="370"/>
                      </a:cubicBezTo>
                      <a:lnTo>
                        <a:pt x="76" y="294"/>
                      </a:lnTo>
                      <a:cubicBezTo>
                        <a:pt x="76" y="280"/>
                        <a:pt x="88" y="269"/>
                        <a:pt x="102" y="269"/>
                      </a:cubicBezTo>
                      <a:cubicBezTo>
                        <a:pt x="116" y="269"/>
                        <a:pt x="127" y="280"/>
                        <a:pt x="127" y="294"/>
                      </a:cubicBezTo>
                      <a:lnTo>
                        <a:pt x="127" y="370"/>
                      </a:lnTo>
                      <a:cubicBezTo>
                        <a:pt x="127" y="404"/>
                        <a:pt x="99" y="432"/>
                        <a:pt x="65" y="432"/>
                      </a:cubicBezTo>
                      <a:cubicBezTo>
                        <a:pt x="65" y="438"/>
                        <a:pt x="62" y="438"/>
                        <a:pt x="62" y="438"/>
                      </a:cubicBezTo>
                      <a:cubicBezTo>
                        <a:pt x="48" y="438"/>
                        <a:pt x="31" y="432"/>
                        <a:pt x="20" y="421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b="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3" name="Freeform 30">
                  <a:extLst>
                    <a:ext uri="{FF2B5EF4-FFF2-40B4-BE49-F238E27FC236}">
                      <a16:creationId xmlns:a16="http://schemas.microsoft.com/office/drawing/2014/main" id="{6CCBDE58-74CF-40A9-A6AE-C3082873C8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91915" y="1868928"/>
                  <a:ext cx="22355" cy="83831"/>
                </a:xfrm>
                <a:custGeom>
                  <a:avLst/>
                  <a:gdLst>
                    <a:gd name="T0" fmla="*/ 0 w 52"/>
                    <a:gd name="T1" fmla="*/ 172 h 199"/>
                    <a:gd name="T2" fmla="*/ 0 w 52"/>
                    <a:gd name="T3" fmla="*/ 25 h 199"/>
                    <a:gd name="T4" fmla="*/ 25 w 52"/>
                    <a:gd name="T5" fmla="*/ 0 h 199"/>
                    <a:gd name="T6" fmla="*/ 51 w 52"/>
                    <a:gd name="T7" fmla="*/ 25 h 199"/>
                    <a:gd name="T8" fmla="*/ 51 w 52"/>
                    <a:gd name="T9" fmla="*/ 172 h 199"/>
                    <a:gd name="T10" fmla="*/ 25 w 52"/>
                    <a:gd name="T11" fmla="*/ 198 h 199"/>
                    <a:gd name="T12" fmla="*/ 0 w 52"/>
                    <a:gd name="T13" fmla="*/ 172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199">
                      <a:moveTo>
                        <a:pt x="0" y="172"/>
                      </a:moveTo>
                      <a:lnTo>
                        <a:pt x="0" y="25"/>
                      </a:lnTo>
                      <a:cubicBezTo>
                        <a:pt x="0" y="11"/>
                        <a:pt x="11" y="0"/>
                        <a:pt x="25" y="0"/>
                      </a:cubicBezTo>
                      <a:cubicBezTo>
                        <a:pt x="39" y="0"/>
                        <a:pt x="51" y="11"/>
                        <a:pt x="51" y="25"/>
                      </a:cubicBezTo>
                      <a:lnTo>
                        <a:pt x="51" y="172"/>
                      </a:lnTo>
                      <a:cubicBezTo>
                        <a:pt x="48" y="186"/>
                        <a:pt x="37" y="198"/>
                        <a:pt x="25" y="198"/>
                      </a:cubicBezTo>
                      <a:cubicBezTo>
                        <a:pt x="11" y="198"/>
                        <a:pt x="0" y="186"/>
                        <a:pt x="0" y="172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b="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4" name="Freeform 31">
                  <a:extLst>
                    <a:ext uri="{FF2B5EF4-FFF2-40B4-BE49-F238E27FC236}">
                      <a16:creationId xmlns:a16="http://schemas.microsoft.com/office/drawing/2014/main" id="{824A74F6-701B-45CE-A64E-222322702D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56519" y="1837259"/>
                  <a:ext cx="91283" cy="130403"/>
                </a:xfrm>
                <a:custGeom>
                  <a:avLst/>
                  <a:gdLst>
                    <a:gd name="T0" fmla="*/ 104 w 216"/>
                    <a:gd name="T1" fmla="*/ 293 h 308"/>
                    <a:gd name="T2" fmla="*/ 62 w 216"/>
                    <a:gd name="T3" fmla="*/ 307 h 308"/>
                    <a:gd name="T4" fmla="*/ 0 w 216"/>
                    <a:gd name="T5" fmla="*/ 245 h 308"/>
                    <a:gd name="T6" fmla="*/ 0 w 216"/>
                    <a:gd name="T7" fmla="*/ 28 h 308"/>
                    <a:gd name="T8" fmla="*/ 25 w 216"/>
                    <a:gd name="T9" fmla="*/ 2 h 308"/>
                    <a:gd name="T10" fmla="*/ 51 w 216"/>
                    <a:gd name="T11" fmla="*/ 28 h 308"/>
                    <a:gd name="T12" fmla="*/ 51 w 216"/>
                    <a:gd name="T13" fmla="*/ 245 h 308"/>
                    <a:gd name="T14" fmla="*/ 65 w 216"/>
                    <a:gd name="T15" fmla="*/ 259 h 308"/>
                    <a:gd name="T16" fmla="*/ 82 w 216"/>
                    <a:gd name="T17" fmla="*/ 245 h 308"/>
                    <a:gd name="T18" fmla="*/ 107 w 216"/>
                    <a:gd name="T19" fmla="*/ 220 h 308"/>
                    <a:gd name="T20" fmla="*/ 133 w 216"/>
                    <a:gd name="T21" fmla="*/ 245 h 308"/>
                    <a:gd name="T22" fmla="*/ 147 w 216"/>
                    <a:gd name="T23" fmla="*/ 259 h 308"/>
                    <a:gd name="T24" fmla="*/ 164 w 216"/>
                    <a:gd name="T25" fmla="*/ 245 h 308"/>
                    <a:gd name="T26" fmla="*/ 164 w 216"/>
                    <a:gd name="T27" fmla="*/ 25 h 308"/>
                    <a:gd name="T28" fmla="*/ 189 w 216"/>
                    <a:gd name="T29" fmla="*/ 0 h 308"/>
                    <a:gd name="T30" fmla="*/ 215 w 216"/>
                    <a:gd name="T31" fmla="*/ 25 h 308"/>
                    <a:gd name="T32" fmla="*/ 215 w 216"/>
                    <a:gd name="T33" fmla="*/ 245 h 308"/>
                    <a:gd name="T34" fmla="*/ 144 w 216"/>
                    <a:gd name="T35" fmla="*/ 307 h 308"/>
                    <a:gd name="T36" fmla="*/ 104 w 216"/>
                    <a:gd name="T37" fmla="*/ 293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16" h="308">
                      <a:moveTo>
                        <a:pt x="104" y="293"/>
                      </a:moveTo>
                      <a:cubicBezTo>
                        <a:pt x="93" y="302"/>
                        <a:pt x="79" y="307"/>
                        <a:pt x="62" y="307"/>
                      </a:cubicBezTo>
                      <a:cubicBezTo>
                        <a:pt x="28" y="307"/>
                        <a:pt x="0" y="279"/>
                        <a:pt x="0" y="245"/>
                      </a:cubicBezTo>
                      <a:lnTo>
                        <a:pt x="0" y="28"/>
                      </a:lnTo>
                      <a:cubicBezTo>
                        <a:pt x="0" y="14"/>
                        <a:pt x="10" y="2"/>
                        <a:pt x="25" y="2"/>
                      </a:cubicBezTo>
                      <a:cubicBezTo>
                        <a:pt x="39" y="2"/>
                        <a:pt x="51" y="14"/>
                        <a:pt x="51" y="28"/>
                      </a:cubicBezTo>
                      <a:lnTo>
                        <a:pt x="51" y="245"/>
                      </a:lnTo>
                      <a:cubicBezTo>
                        <a:pt x="51" y="254"/>
                        <a:pt x="56" y="259"/>
                        <a:pt x="65" y="259"/>
                      </a:cubicBezTo>
                      <a:cubicBezTo>
                        <a:pt x="68" y="259"/>
                        <a:pt x="82" y="259"/>
                        <a:pt x="82" y="245"/>
                      </a:cubicBezTo>
                      <a:cubicBezTo>
                        <a:pt x="82" y="231"/>
                        <a:pt x="93" y="220"/>
                        <a:pt x="107" y="220"/>
                      </a:cubicBezTo>
                      <a:cubicBezTo>
                        <a:pt x="121" y="220"/>
                        <a:pt x="133" y="231"/>
                        <a:pt x="133" y="245"/>
                      </a:cubicBezTo>
                      <a:cubicBezTo>
                        <a:pt x="133" y="254"/>
                        <a:pt x="138" y="259"/>
                        <a:pt x="147" y="259"/>
                      </a:cubicBezTo>
                      <a:cubicBezTo>
                        <a:pt x="155" y="259"/>
                        <a:pt x="164" y="251"/>
                        <a:pt x="164" y="245"/>
                      </a:cubicBezTo>
                      <a:lnTo>
                        <a:pt x="164" y="25"/>
                      </a:lnTo>
                      <a:cubicBezTo>
                        <a:pt x="164" y="11"/>
                        <a:pt x="175" y="0"/>
                        <a:pt x="189" y="0"/>
                      </a:cubicBezTo>
                      <a:cubicBezTo>
                        <a:pt x="203" y="0"/>
                        <a:pt x="215" y="11"/>
                        <a:pt x="215" y="25"/>
                      </a:cubicBezTo>
                      <a:lnTo>
                        <a:pt x="215" y="245"/>
                      </a:lnTo>
                      <a:cubicBezTo>
                        <a:pt x="212" y="279"/>
                        <a:pt x="181" y="307"/>
                        <a:pt x="144" y="307"/>
                      </a:cubicBezTo>
                      <a:cubicBezTo>
                        <a:pt x="130" y="307"/>
                        <a:pt x="116" y="302"/>
                        <a:pt x="104" y="293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b="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5" name="Freeform 32">
                  <a:extLst>
                    <a:ext uri="{FF2B5EF4-FFF2-40B4-BE49-F238E27FC236}">
                      <a16:creationId xmlns:a16="http://schemas.microsoft.com/office/drawing/2014/main" id="{1E614A6A-6843-4E98-AB91-1A852503F2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91915" y="1766469"/>
                  <a:ext cx="22355" cy="91282"/>
                </a:xfrm>
                <a:custGeom>
                  <a:avLst/>
                  <a:gdLst>
                    <a:gd name="T0" fmla="*/ 0 w 52"/>
                    <a:gd name="T1" fmla="*/ 189 h 216"/>
                    <a:gd name="T2" fmla="*/ 0 w 52"/>
                    <a:gd name="T3" fmla="*/ 26 h 216"/>
                    <a:gd name="T4" fmla="*/ 25 w 52"/>
                    <a:gd name="T5" fmla="*/ 0 h 216"/>
                    <a:gd name="T6" fmla="*/ 51 w 52"/>
                    <a:gd name="T7" fmla="*/ 26 h 216"/>
                    <a:gd name="T8" fmla="*/ 51 w 52"/>
                    <a:gd name="T9" fmla="*/ 189 h 216"/>
                    <a:gd name="T10" fmla="*/ 25 w 52"/>
                    <a:gd name="T11" fmla="*/ 215 h 216"/>
                    <a:gd name="T12" fmla="*/ 0 w 52"/>
                    <a:gd name="T13" fmla="*/ 189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216">
                      <a:moveTo>
                        <a:pt x="0" y="189"/>
                      </a:moveTo>
                      <a:lnTo>
                        <a:pt x="0" y="26"/>
                      </a:lnTo>
                      <a:cubicBezTo>
                        <a:pt x="0" y="11"/>
                        <a:pt x="11" y="0"/>
                        <a:pt x="25" y="0"/>
                      </a:cubicBezTo>
                      <a:cubicBezTo>
                        <a:pt x="39" y="0"/>
                        <a:pt x="51" y="11"/>
                        <a:pt x="51" y="26"/>
                      </a:cubicBezTo>
                      <a:lnTo>
                        <a:pt x="51" y="189"/>
                      </a:lnTo>
                      <a:cubicBezTo>
                        <a:pt x="48" y="203"/>
                        <a:pt x="37" y="215"/>
                        <a:pt x="25" y="215"/>
                      </a:cubicBezTo>
                      <a:cubicBezTo>
                        <a:pt x="11" y="215"/>
                        <a:pt x="0" y="203"/>
                        <a:pt x="0" y="189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b="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8" name="Freeform 35">
                  <a:extLst>
                    <a:ext uri="{FF2B5EF4-FFF2-40B4-BE49-F238E27FC236}">
                      <a16:creationId xmlns:a16="http://schemas.microsoft.com/office/drawing/2014/main" id="{17AC91BE-B0A9-4137-82DB-5CAA3AE95C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0035" y="1868928"/>
                  <a:ext cx="22355" cy="83831"/>
                </a:xfrm>
                <a:custGeom>
                  <a:avLst/>
                  <a:gdLst>
                    <a:gd name="T0" fmla="*/ 0 w 51"/>
                    <a:gd name="T1" fmla="*/ 172 h 199"/>
                    <a:gd name="T2" fmla="*/ 0 w 51"/>
                    <a:gd name="T3" fmla="*/ 25 h 199"/>
                    <a:gd name="T4" fmla="*/ 25 w 51"/>
                    <a:gd name="T5" fmla="*/ 0 h 199"/>
                    <a:gd name="T6" fmla="*/ 50 w 51"/>
                    <a:gd name="T7" fmla="*/ 25 h 199"/>
                    <a:gd name="T8" fmla="*/ 50 w 51"/>
                    <a:gd name="T9" fmla="*/ 172 h 199"/>
                    <a:gd name="T10" fmla="*/ 25 w 51"/>
                    <a:gd name="T11" fmla="*/ 198 h 199"/>
                    <a:gd name="T12" fmla="*/ 0 w 51"/>
                    <a:gd name="T13" fmla="*/ 172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199">
                      <a:moveTo>
                        <a:pt x="0" y="172"/>
                      </a:moveTo>
                      <a:lnTo>
                        <a:pt x="0" y="25"/>
                      </a:lnTo>
                      <a:cubicBezTo>
                        <a:pt x="0" y="11"/>
                        <a:pt x="11" y="0"/>
                        <a:pt x="25" y="0"/>
                      </a:cubicBezTo>
                      <a:cubicBezTo>
                        <a:pt x="39" y="0"/>
                        <a:pt x="50" y="11"/>
                        <a:pt x="50" y="25"/>
                      </a:cubicBezTo>
                      <a:lnTo>
                        <a:pt x="50" y="172"/>
                      </a:lnTo>
                      <a:cubicBezTo>
                        <a:pt x="50" y="186"/>
                        <a:pt x="39" y="198"/>
                        <a:pt x="25" y="198"/>
                      </a:cubicBezTo>
                      <a:cubicBezTo>
                        <a:pt x="11" y="198"/>
                        <a:pt x="0" y="186"/>
                        <a:pt x="0" y="172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b="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9" name="Freeform 36">
                  <a:extLst>
                    <a:ext uri="{FF2B5EF4-FFF2-40B4-BE49-F238E27FC236}">
                      <a16:creationId xmlns:a16="http://schemas.microsoft.com/office/drawing/2014/main" id="{5FDC0EE8-07CF-4E91-997B-9B4E7DF1CE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4641" y="1837259"/>
                  <a:ext cx="91282" cy="130403"/>
                </a:xfrm>
                <a:custGeom>
                  <a:avLst/>
                  <a:gdLst>
                    <a:gd name="T0" fmla="*/ 104 w 215"/>
                    <a:gd name="T1" fmla="*/ 293 h 308"/>
                    <a:gd name="T2" fmla="*/ 62 w 215"/>
                    <a:gd name="T3" fmla="*/ 307 h 308"/>
                    <a:gd name="T4" fmla="*/ 0 w 215"/>
                    <a:gd name="T5" fmla="*/ 245 h 308"/>
                    <a:gd name="T6" fmla="*/ 0 w 215"/>
                    <a:gd name="T7" fmla="*/ 28 h 308"/>
                    <a:gd name="T8" fmla="*/ 25 w 215"/>
                    <a:gd name="T9" fmla="*/ 2 h 308"/>
                    <a:gd name="T10" fmla="*/ 50 w 215"/>
                    <a:gd name="T11" fmla="*/ 28 h 308"/>
                    <a:gd name="T12" fmla="*/ 50 w 215"/>
                    <a:gd name="T13" fmla="*/ 245 h 308"/>
                    <a:gd name="T14" fmla="*/ 65 w 215"/>
                    <a:gd name="T15" fmla="*/ 259 h 308"/>
                    <a:gd name="T16" fmla="*/ 82 w 215"/>
                    <a:gd name="T17" fmla="*/ 245 h 308"/>
                    <a:gd name="T18" fmla="*/ 107 w 215"/>
                    <a:gd name="T19" fmla="*/ 220 h 308"/>
                    <a:gd name="T20" fmla="*/ 132 w 215"/>
                    <a:gd name="T21" fmla="*/ 245 h 308"/>
                    <a:gd name="T22" fmla="*/ 146 w 215"/>
                    <a:gd name="T23" fmla="*/ 259 h 308"/>
                    <a:gd name="T24" fmla="*/ 163 w 215"/>
                    <a:gd name="T25" fmla="*/ 245 h 308"/>
                    <a:gd name="T26" fmla="*/ 163 w 215"/>
                    <a:gd name="T27" fmla="*/ 25 h 308"/>
                    <a:gd name="T28" fmla="*/ 189 w 215"/>
                    <a:gd name="T29" fmla="*/ 0 h 308"/>
                    <a:gd name="T30" fmla="*/ 214 w 215"/>
                    <a:gd name="T31" fmla="*/ 25 h 308"/>
                    <a:gd name="T32" fmla="*/ 214 w 215"/>
                    <a:gd name="T33" fmla="*/ 245 h 308"/>
                    <a:gd name="T34" fmla="*/ 144 w 215"/>
                    <a:gd name="T35" fmla="*/ 307 h 308"/>
                    <a:gd name="T36" fmla="*/ 104 w 215"/>
                    <a:gd name="T37" fmla="*/ 293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15" h="308">
                      <a:moveTo>
                        <a:pt x="104" y="293"/>
                      </a:moveTo>
                      <a:cubicBezTo>
                        <a:pt x="93" y="302"/>
                        <a:pt x="79" y="307"/>
                        <a:pt x="62" y="307"/>
                      </a:cubicBezTo>
                      <a:cubicBezTo>
                        <a:pt x="28" y="307"/>
                        <a:pt x="0" y="279"/>
                        <a:pt x="0" y="245"/>
                      </a:cubicBezTo>
                      <a:lnTo>
                        <a:pt x="0" y="28"/>
                      </a:lnTo>
                      <a:cubicBezTo>
                        <a:pt x="0" y="14"/>
                        <a:pt x="11" y="2"/>
                        <a:pt x="25" y="2"/>
                      </a:cubicBezTo>
                      <a:cubicBezTo>
                        <a:pt x="39" y="2"/>
                        <a:pt x="50" y="14"/>
                        <a:pt x="50" y="28"/>
                      </a:cubicBezTo>
                      <a:lnTo>
                        <a:pt x="50" y="245"/>
                      </a:lnTo>
                      <a:cubicBezTo>
                        <a:pt x="50" y="254"/>
                        <a:pt x="56" y="259"/>
                        <a:pt x="65" y="259"/>
                      </a:cubicBezTo>
                      <a:cubicBezTo>
                        <a:pt x="67" y="259"/>
                        <a:pt x="82" y="259"/>
                        <a:pt x="82" y="245"/>
                      </a:cubicBezTo>
                      <a:cubicBezTo>
                        <a:pt x="82" y="231"/>
                        <a:pt x="93" y="220"/>
                        <a:pt x="107" y="220"/>
                      </a:cubicBezTo>
                      <a:cubicBezTo>
                        <a:pt x="121" y="220"/>
                        <a:pt x="132" y="231"/>
                        <a:pt x="132" y="245"/>
                      </a:cubicBezTo>
                      <a:cubicBezTo>
                        <a:pt x="132" y="254"/>
                        <a:pt x="137" y="259"/>
                        <a:pt x="146" y="259"/>
                      </a:cubicBezTo>
                      <a:cubicBezTo>
                        <a:pt x="154" y="259"/>
                        <a:pt x="163" y="251"/>
                        <a:pt x="163" y="245"/>
                      </a:cubicBezTo>
                      <a:lnTo>
                        <a:pt x="163" y="25"/>
                      </a:lnTo>
                      <a:cubicBezTo>
                        <a:pt x="163" y="11"/>
                        <a:pt x="175" y="0"/>
                        <a:pt x="189" y="0"/>
                      </a:cubicBezTo>
                      <a:cubicBezTo>
                        <a:pt x="203" y="0"/>
                        <a:pt x="214" y="11"/>
                        <a:pt x="214" y="25"/>
                      </a:cubicBezTo>
                      <a:lnTo>
                        <a:pt x="214" y="245"/>
                      </a:lnTo>
                      <a:cubicBezTo>
                        <a:pt x="211" y="279"/>
                        <a:pt x="180" y="307"/>
                        <a:pt x="144" y="307"/>
                      </a:cubicBezTo>
                      <a:cubicBezTo>
                        <a:pt x="129" y="307"/>
                        <a:pt x="115" y="302"/>
                        <a:pt x="104" y="293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b="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0" name="Freeform 37">
                  <a:extLst>
                    <a:ext uri="{FF2B5EF4-FFF2-40B4-BE49-F238E27FC236}">
                      <a16:creationId xmlns:a16="http://schemas.microsoft.com/office/drawing/2014/main" id="{5DDF72FC-8947-44E0-8176-AF416B0543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0035" y="1766469"/>
                  <a:ext cx="22355" cy="91282"/>
                </a:xfrm>
                <a:custGeom>
                  <a:avLst/>
                  <a:gdLst>
                    <a:gd name="T0" fmla="*/ 0 w 51"/>
                    <a:gd name="T1" fmla="*/ 189 h 216"/>
                    <a:gd name="T2" fmla="*/ 0 w 51"/>
                    <a:gd name="T3" fmla="*/ 26 h 216"/>
                    <a:gd name="T4" fmla="*/ 25 w 51"/>
                    <a:gd name="T5" fmla="*/ 0 h 216"/>
                    <a:gd name="T6" fmla="*/ 50 w 51"/>
                    <a:gd name="T7" fmla="*/ 26 h 216"/>
                    <a:gd name="T8" fmla="*/ 50 w 51"/>
                    <a:gd name="T9" fmla="*/ 189 h 216"/>
                    <a:gd name="T10" fmla="*/ 25 w 51"/>
                    <a:gd name="T11" fmla="*/ 215 h 216"/>
                    <a:gd name="T12" fmla="*/ 0 w 51"/>
                    <a:gd name="T13" fmla="*/ 189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1" h="216">
                      <a:moveTo>
                        <a:pt x="0" y="189"/>
                      </a:moveTo>
                      <a:lnTo>
                        <a:pt x="0" y="26"/>
                      </a:lnTo>
                      <a:cubicBezTo>
                        <a:pt x="0" y="11"/>
                        <a:pt x="11" y="0"/>
                        <a:pt x="25" y="0"/>
                      </a:cubicBezTo>
                      <a:cubicBezTo>
                        <a:pt x="39" y="0"/>
                        <a:pt x="50" y="11"/>
                        <a:pt x="50" y="26"/>
                      </a:cubicBezTo>
                      <a:lnTo>
                        <a:pt x="50" y="189"/>
                      </a:lnTo>
                      <a:cubicBezTo>
                        <a:pt x="50" y="203"/>
                        <a:pt x="39" y="215"/>
                        <a:pt x="25" y="215"/>
                      </a:cubicBezTo>
                      <a:cubicBezTo>
                        <a:pt x="11" y="215"/>
                        <a:pt x="0" y="203"/>
                        <a:pt x="0" y="189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b="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1" name="Freeform 38">
                  <a:extLst>
                    <a:ext uri="{FF2B5EF4-FFF2-40B4-BE49-F238E27FC236}">
                      <a16:creationId xmlns:a16="http://schemas.microsoft.com/office/drawing/2014/main" id="{C4289D55-D24B-4CCE-A32E-84DCA15806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83270" y="1749702"/>
                  <a:ext cx="55887" cy="33532"/>
                </a:xfrm>
                <a:custGeom>
                  <a:avLst/>
                  <a:gdLst>
                    <a:gd name="T0" fmla="*/ 3 w 131"/>
                    <a:gd name="T1" fmla="*/ 34 h 80"/>
                    <a:gd name="T2" fmla="*/ 20 w 131"/>
                    <a:gd name="T3" fmla="*/ 3 h 80"/>
                    <a:gd name="T4" fmla="*/ 51 w 131"/>
                    <a:gd name="T5" fmla="*/ 20 h 80"/>
                    <a:gd name="T6" fmla="*/ 65 w 131"/>
                    <a:gd name="T7" fmla="*/ 31 h 80"/>
                    <a:gd name="T8" fmla="*/ 79 w 131"/>
                    <a:gd name="T9" fmla="*/ 20 h 80"/>
                    <a:gd name="T10" fmla="*/ 110 w 131"/>
                    <a:gd name="T11" fmla="*/ 3 h 80"/>
                    <a:gd name="T12" fmla="*/ 127 w 131"/>
                    <a:gd name="T13" fmla="*/ 34 h 80"/>
                    <a:gd name="T14" fmla="*/ 65 w 131"/>
                    <a:gd name="T15" fmla="*/ 79 h 80"/>
                    <a:gd name="T16" fmla="*/ 3 w 131"/>
                    <a:gd name="T17" fmla="*/ 34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1" h="80">
                      <a:moveTo>
                        <a:pt x="3" y="34"/>
                      </a:moveTo>
                      <a:cubicBezTo>
                        <a:pt x="0" y="20"/>
                        <a:pt x="6" y="5"/>
                        <a:pt x="20" y="3"/>
                      </a:cubicBezTo>
                      <a:cubicBezTo>
                        <a:pt x="34" y="0"/>
                        <a:pt x="48" y="5"/>
                        <a:pt x="51" y="20"/>
                      </a:cubicBezTo>
                      <a:cubicBezTo>
                        <a:pt x="54" y="25"/>
                        <a:pt x="59" y="31"/>
                        <a:pt x="65" y="31"/>
                      </a:cubicBezTo>
                      <a:cubicBezTo>
                        <a:pt x="71" y="31"/>
                        <a:pt x="79" y="25"/>
                        <a:pt x="79" y="20"/>
                      </a:cubicBezTo>
                      <a:cubicBezTo>
                        <a:pt x="82" y="5"/>
                        <a:pt x="96" y="0"/>
                        <a:pt x="110" y="3"/>
                      </a:cubicBezTo>
                      <a:cubicBezTo>
                        <a:pt x="124" y="5"/>
                        <a:pt x="130" y="20"/>
                        <a:pt x="127" y="34"/>
                      </a:cubicBezTo>
                      <a:cubicBezTo>
                        <a:pt x="119" y="62"/>
                        <a:pt x="93" y="79"/>
                        <a:pt x="65" y="79"/>
                      </a:cubicBezTo>
                      <a:cubicBezTo>
                        <a:pt x="37" y="79"/>
                        <a:pt x="11" y="59"/>
                        <a:pt x="3" y="3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b="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2" name="Freeform 39">
                  <a:extLst>
                    <a:ext uri="{FF2B5EF4-FFF2-40B4-BE49-F238E27FC236}">
                      <a16:creationId xmlns:a16="http://schemas.microsoft.com/office/drawing/2014/main" id="{BFBA3484-C1DD-4F26-98F8-9E89C9886E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31705" y="1617437"/>
                  <a:ext cx="149032" cy="165798"/>
                </a:xfrm>
                <a:custGeom>
                  <a:avLst/>
                  <a:gdLst>
                    <a:gd name="T0" fmla="*/ 305 w 353"/>
                    <a:gd name="T1" fmla="*/ 237 h 394"/>
                    <a:gd name="T2" fmla="*/ 257 w 353"/>
                    <a:gd name="T3" fmla="*/ 209 h 394"/>
                    <a:gd name="T4" fmla="*/ 217 w 353"/>
                    <a:gd name="T5" fmla="*/ 209 h 394"/>
                    <a:gd name="T6" fmla="*/ 192 w 353"/>
                    <a:gd name="T7" fmla="*/ 184 h 394"/>
                    <a:gd name="T8" fmla="*/ 192 w 353"/>
                    <a:gd name="T9" fmla="*/ 178 h 394"/>
                    <a:gd name="T10" fmla="*/ 203 w 353"/>
                    <a:gd name="T11" fmla="*/ 156 h 394"/>
                    <a:gd name="T12" fmla="*/ 231 w 353"/>
                    <a:gd name="T13" fmla="*/ 105 h 394"/>
                    <a:gd name="T14" fmla="*/ 175 w 353"/>
                    <a:gd name="T15" fmla="*/ 48 h 394"/>
                    <a:gd name="T16" fmla="*/ 118 w 353"/>
                    <a:gd name="T17" fmla="*/ 105 h 394"/>
                    <a:gd name="T18" fmla="*/ 146 w 353"/>
                    <a:gd name="T19" fmla="*/ 156 h 394"/>
                    <a:gd name="T20" fmla="*/ 158 w 353"/>
                    <a:gd name="T21" fmla="*/ 175 h 394"/>
                    <a:gd name="T22" fmla="*/ 158 w 353"/>
                    <a:gd name="T23" fmla="*/ 181 h 394"/>
                    <a:gd name="T24" fmla="*/ 132 w 353"/>
                    <a:gd name="T25" fmla="*/ 206 h 394"/>
                    <a:gd name="T26" fmla="*/ 93 w 353"/>
                    <a:gd name="T27" fmla="*/ 206 h 394"/>
                    <a:gd name="T28" fmla="*/ 48 w 353"/>
                    <a:gd name="T29" fmla="*/ 235 h 394"/>
                    <a:gd name="T30" fmla="*/ 14 w 353"/>
                    <a:gd name="T31" fmla="*/ 240 h 394"/>
                    <a:gd name="T32" fmla="*/ 8 w 353"/>
                    <a:gd name="T33" fmla="*/ 206 h 394"/>
                    <a:gd name="T34" fmla="*/ 84 w 353"/>
                    <a:gd name="T35" fmla="*/ 158 h 394"/>
                    <a:gd name="T36" fmla="*/ 70 w 353"/>
                    <a:gd name="T37" fmla="*/ 105 h 394"/>
                    <a:gd name="T38" fmla="*/ 175 w 353"/>
                    <a:gd name="T39" fmla="*/ 0 h 394"/>
                    <a:gd name="T40" fmla="*/ 279 w 353"/>
                    <a:gd name="T41" fmla="*/ 105 h 394"/>
                    <a:gd name="T42" fmla="*/ 268 w 353"/>
                    <a:gd name="T43" fmla="*/ 158 h 394"/>
                    <a:gd name="T44" fmla="*/ 344 w 353"/>
                    <a:gd name="T45" fmla="*/ 209 h 394"/>
                    <a:gd name="T46" fmla="*/ 336 w 353"/>
                    <a:gd name="T47" fmla="*/ 243 h 394"/>
                    <a:gd name="T48" fmla="*/ 324 w 353"/>
                    <a:gd name="T49" fmla="*/ 249 h 394"/>
                    <a:gd name="T50" fmla="*/ 305 w 353"/>
                    <a:gd name="T51" fmla="*/ 237 h 394"/>
                    <a:gd name="T52" fmla="*/ 70 w 353"/>
                    <a:gd name="T53" fmla="*/ 367 h 394"/>
                    <a:gd name="T54" fmla="*/ 70 w 353"/>
                    <a:gd name="T55" fmla="*/ 302 h 394"/>
                    <a:gd name="T56" fmla="*/ 96 w 353"/>
                    <a:gd name="T57" fmla="*/ 277 h 394"/>
                    <a:gd name="T58" fmla="*/ 121 w 353"/>
                    <a:gd name="T59" fmla="*/ 302 h 394"/>
                    <a:gd name="T60" fmla="*/ 121 w 353"/>
                    <a:gd name="T61" fmla="*/ 367 h 394"/>
                    <a:gd name="T62" fmla="*/ 96 w 353"/>
                    <a:gd name="T63" fmla="*/ 393 h 394"/>
                    <a:gd name="T64" fmla="*/ 70 w 353"/>
                    <a:gd name="T65" fmla="*/ 367 h 394"/>
                    <a:gd name="T66" fmla="*/ 231 w 353"/>
                    <a:gd name="T67" fmla="*/ 367 h 394"/>
                    <a:gd name="T68" fmla="*/ 231 w 353"/>
                    <a:gd name="T69" fmla="*/ 302 h 394"/>
                    <a:gd name="T70" fmla="*/ 257 w 353"/>
                    <a:gd name="T71" fmla="*/ 277 h 394"/>
                    <a:gd name="T72" fmla="*/ 282 w 353"/>
                    <a:gd name="T73" fmla="*/ 302 h 394"/>
                    <a:gd name="T74" fmla="*/ 282 w 353"/>
                    <a:gd name="T75" fmla="*/ 367 h 394"/>
                    <a:gd name="T76" fmla="*/ 257 w 353"/>
                    <a:gd name="T77" fmla="*/ 393 h 394"/>
                    <a:gd name="T78" fmla="*/ 231 w 353"/>
                    <a:gd name="T79" fmla="*/ 367 h 3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3" h="394">
                      <a:moveTo>
                        <a:pt x="305" y="237"/>
                      </a:moveTo>
                      <a:cubicBezTo>
                        <a:pt x="293" y="220"/>
                        <a:pt x="273" y="209"/>
                        <a:pt x="257" y="209"/>
                      </a:cubicBezTo>
                      <a:lnTo>
                        <a:pt x="217" y="209"/>
                      </a:lnTo>
                      <a:cubicBezTo>
                        <a:pt x="203" y="209"/>
                        <a:pt x="192" y="198"/>
                        <a:pt x="192" y="184"/>
                      </a:cubicBezTo>
                      <a:lnTo>
                        <a:pt x="192" y="178"/>
                      </a:lnTo>
                      <a:cubicBezTo>
                        <a:pt x="192" y="170"/>
                        <a:pt x="197" y="161"/>
                        <a:pt x="203" y="156"/>
                      </a:cubicBezTo>
                      <a:cubicBezTo>
                        <a:pt x="220" y="144"/>
                        <a:pt x="231" y="127"/>
                        <a:pt x="231" y="105"/>
                      </a:cubicBezTo>
                      <a:cubicBezTo>
                        <a:pt x="231" y="74"/>
                        <a:pt x="206" y="48"/>
                        <a:pt x="175" y="48"/>
                      </a:cubicBezTo>
                      <a:cubicBezTo>
                        <a:pt x="144" y="48"/>
                        <a:pt x="118" y="74"/>
                        <a:pt x="118" y="105"/>
                      </a:cubicBezTo>
                      <a:cubicBezTo>
                        <a:pt x="118" y="125"/>
                        <a:pt x="127" y="139"/>
                        <a:pt x="146" y="156"/>
                      </a:cubicBezTo>
                      <a:cubicBezTo>
                        <a:pt x="152" y="161"/>
                        <a:pt x="158" y="167"/>
                        <a:pt x="158" y="175"/>
                      </a:cubicBezTo>
                      <a:lnTo>
                        <a:pt x="158" y="181"/>
                      </a:lnTo>
                      <a:cubicBezTo>
                        <a:pt x="158" y="195"/>
                        <a:pt x="146" y="206"/>
                        <a:pt x="132" y="206"/>
                      </a:cubicBezTo>
                      <a:lnTo>
                        <a:pt x="93" y="206"/>
                      </a:lnTo>
                      <a:cubicBezTo>
                        <a:pt x="76" y="206"/>
                        <a:pt x="59" y="218"/>
                        <a:pt x="48" y="235"/>
                      </a:cubicBezTo>
                      <a:cubicBezTo>
                        <a:pt x="39" y="246"/>
                        <a:pt x="25" y="248"/>
                        <a:pt x="14" y="240"/>
                      </a:cubicBezTo>
                      <a:cubicBezTo>
                        <a:pt x="3" y="231"/>
                        <a:pt x="0" y="218"/>
                        <a:pt x="8" y="206"/>
                      </a:cubicBezTo>
                      <a:cubicBezTo>
                        <a:pt x="28" y="181"/>
                        <a:pt x="56" y="164"/>
                        <a:pt x="84" y="158"/>
                      </a:cubicBezTo>
                      <a:cubicBezTo>
                        <a:pt x="76" y="141"/>
                        <a:pt x="70" y="125"/>
                        <a:pt x="70" y="105"/>
                      </a:cubicBezTo>
                      <a:cubicBezTo>
                        <a:pt x="70" y="46"/>
                        <a:pt x="118" y="0"/>
                        <a:pt x="175" y="0"/>
                      </a:cubicBezTo>
                      <a:cubicBezTo>
                        <a:pt x="234" y="0"/>
                        <a:pt x="279" y="48"/>
                        <a:pt x="279" y="105"/>
                      </a:cubicBezTo>
                      <a:cubicBezTo>
                        <a:pt x="279" y="125"/>
                        <a:pt x="273" y="141"/>
                        <a:pt x="268" y="158"/>
                      </a:cubicBezTo>
                      <a:cubicBezTo>
                        <a:pt x="299" y="161"/>
                        <a:pt x="327" y="181"/>
                        <a:pt x="344" y="209"/>
                      </a:cubicBezTo>
                      <a:cubicBezTo>
                        <a:pt x="352" y="220"/>
                        <a:pt x="347" y="237"/>
                        <a:pt x="336" y="243"/>
                      </a:cubicBezTo>
                      <a:cubicBezTo>
                        <a:pt x="333" y="249"/>
                        <a:pt x="330" y="249"/>
                        <a:pt x="324" y="249"/>
                      </a:cubicBezTo>
                      <a:cubicBezTo>
                        <a:pt x="316" y="249"/>
                        <a:pt x="307" y="246"/>
                        <a:pt x="305" y="237"/>
                      </a:cubicBezTo>
                      <a:close/>
                      <a:moveTo>
                        <a:pt x="70" y="367"/>
                      </a:moveTo>
                      <a:lnTo>
                        <a:pt x="70" y="302"/>
                      </a:lnTo>
                      <a:cubicBezTo>
                        <a:pt x="70" y="288"/>
                        <a:pt x="82" y="277"/>
                        <a:pt x="96" y="277"/>
                      </a:cubicBezTo>
                      <a:cubicBezTo>
                        <a:pt x="110" y="277"/>
                        <a:pt x="121" y="288"/>
                        <a:pt x="121" y="302"/>
                      </a:cubicBezTo>
                      <a:lnTo>
                        <a:pt x="121" y="367"/>
                      </a:lnTo>
                      <a:cubicBezTo>
                        <a:pt x="118" y="381"/>
                        <a:pt x="110" y="393"/>
                        <a:pt x="96" y="393"/>
                      </a:cubicBezTo>
                      <a:cubicBezTo>
                        <a:pt x="82" y="393"/>
                        <a:pt x="70" y="381"/>
                        <a:pt x="70" y="367"/>
                      </a:cubicBezTo>
                      <a:close/>
                      <a:moveTo>
                        <a:pt x="231" y="367"/>
                      </a:moveTo>
                      <a:lnTo>
                        <a:pt x="231" y="302"/>
                      </a:lnTo>
                      <a:cubicBezTo>
                        <a:pt x="231" y="288"/>
                        <a:pt x="242" y="277"/>
                        <a:pt x="257" y="277"/>
                      </a:cubicBezTo>
                      <a:cubicBezTo>
                        <a:pt x="271" y="277"/>
                        <a:pt x="282" y="288"/>
                        <a:pt x="282" y="302"/>
                      </a:cubicBezTo>
                      <a:lnTo>
                        <a:pt x="282" y="367"/>
                      </a:lnTo>
                      <a:cubicBezTo>
                        <a:pt x="282" y="381"/>
                        <a:pt x="271" y="393"/>
                        <a:pt x="257" y="393"/>
                      </a:cubicBezTo>
                      <a:cubicBezTo>
                        <a:pt x="242" y="393"/>
                        <a:pt x="231" y="381"/>
                        <a:pt x="231" y="3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b="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54" name="Freeform 41">
                  <a:extLst>
                    <a:ext uri="{FF2B5EF4-FFF2-40B4-BE49-F238E27FC236}">
                      <a16:creationId xmlns:a16="http://schemas.microsoft.com/office/drawing/2014/main" id="{4CAECD00-0C3C-4C02-8559-BCCBB366BE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78277" y="1682638"/>
                  <a:ext cx="55887" cy="33532"/>
                </a:xfrm>
                <a:custGeom>
                  <a:avLst/>
                  <a:gdLst>
                    <a:gd name="T0" fmla="*/ 3 w 131"/>
                    <a:gd name="T1" fmla="*/ 34 h 81"/>
                    <a:gd name="T2" fmla="*/ 20 w 131"/>
                    <a:gd name="T3" fmla="*/ 3 h 81"/>
                    <a:gd name="T4" fmla="*/ 51 w 131"/>
                    <a:gd name="T5" fmla="*/ 20 h 81"/>
                    <a:gd name="T6" fmla="*/ 65 w 131"/>
                    <a:gd name="T7" fmla="*/ 32 h 81"/>
                    <a:gd name="T8" fmla="*/ 79 w 131"/>
                    <a:gd name="T9" fmla="*/ 20 h 81"/>
                    <a:gd name="T10" fmla="*/ 110 w 131"/>
                    <a:gd name="T11" fmla="*/ 3 h 81"/>
                    <a:gd name="T12" fmla="*/ 127 w 131"/>
                    <a:gd name="T13" fmla="*/ 34 h 81"/>
                    <a:gd name="T14" fmla="*/ 65 w 131"/>
                    <a:gd name="T15" fmla="*/ 80 h 81"/>
                    <a:gd name="T16" fmla="*/ 3 w 131"/>
                    <a:gd name="T17" fmla="*/ 3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1" h="81">
                      <a:moveTo>
                        <a:pt x="3" y="34"/>
                      </a:moveTo>
                      <a:cubicBezTo>
                        <a:pt x="0" y="20"/>
                        <a:pt x="5" y="5"/>
                        <a:pt x="20" y="3"/>
                      </a:cubicBezTo>
                      <a:cubicBezTo>
                        <a:pt x="34" y="0"/>
                        <a:pt x="48" y="6"/>
                        <a:pt x="51" y="20"/>
                      </a:cubicBezTo>
                      <a:cubicBezTo>
                        <a:pt x="53" y="26"/>
                        <a:pt x="59" y="32"/>
                        <a:pt x="65" y="32"/>
                      </a:cubicBezTo>
                      <a:cubicBezTo>
                        <a:pt x="70" y="32"/>
                        <a:pt x="79" y="26"/>
                        <a:pt x="79" y="20"/>
                      </a:cubicBezTo>
                      <a:cubicBezTo>
                        <a:pt x="82" y="6"/>
                        <a:pt x="96" y="1"/>
                        <a:pt x="110" y="3"/>
                      </a:cubicBezTo>
                      <a:cubicBezTo>
                        <a:pt x="124" y="6"/>
                        <a:pt x="130" y="20"/>
                        <a:pt x="127" y="34"/>
                      </a:cubicBezTo>
                      <a:cubicBezTo>
                        <a:pt x="118" y="60"/>
                        <a:pt x="93" y="80"/>
                        <a:pt x="65" y="80"/>
                      </a:cubicBezTo>
                      <a:cubicBezTo>
                        <a:pt x="36" y="80"/>
                        <a:pt x="11" y="60"/>
                        <a:pt x="3" y="3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350" b="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444863A0-A2B2-4FD1-94AA-719470513B70}"/>
                </a:ext>
              </a:extLst>
            </p:cNvPr>
            <p:cNvGrpSpPr/>
            <p:nvPr/>
          </p:nvGrpSpPr>
          <p:grpSpPr>
            <a:xfrm>
              <a:off x="1612185" y="4908698"/>
              <a:ext cx="423537" cy="393954"/>
              <a:chOff x="4996509" y="3450833"/>
              <a:chExt cx="423537" cy="393954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0BF43DF2-95B7-4A54-9ADC-8F88349373C0}"/>
                  </a:ext>
                </a:extLst>
              </p:cNvPr>
              <p:cNvSpPr/>
              <p:nvPr/>
            </p:nvSpPr>
            <p:spPr>
              <a:xfrm>
                <a:off x="4996509" y="3450833"/>
                <a:ext cx="423537" cy="393954"/>
              </a:xfrm>
              <a:prstGeom prst="ellipse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b="0" kern="0">
                  <a:solidFill>
                    <a:sysClr val="window" lastClr="FFFFFF"/>
                  </a:solidFill>
                  <a:latin typeface="Calibri"/>
                  <a:ea typeface="+mn-ea"/>
                </a:endParaRPr>
              </a:p>
            </p:txBody>
          </p:sp>
          <p:pic>
            <p:nvPicPr>
              <p:cNvPr id="60" name="Picture 16" descr="http://publichealth.ro/wp-content/uploads/2013/11/icon_1173.png">
                <a:extLst>
                  <a:ext uri="{FF2B5EF4-FFF2-40B4-BE49-F238E27FC236}">
                    <a16:creationId xmlns:a16="http://schemas.microsoft.com/office/drawing/2014/main" id="{02E18AE6-66FA-47DA-ADE2-62AC6158B4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19369" y="3500767"/>
                <a:ext cx="342900" cy="342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64" name="Picture 63">
            <a:extLst>
              <a:ext uri="{FF2B5EF4-FFF2-40B4-BE49-F238E27FC236}">
                <a16:creationId xmlns:a16="http://schemas.microsoft.com/office/drawing/2014/main" id="{7425AF3F-2687-43AD-B9F5-C7526F3494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7418" y="6128978"/>
            <a:ext cx="3519054" cy="620210"/>
          </a:xfrm>
          <a:prstGeom prst="rect">
            <a:avLst/>
          </a:prstGeom>
        </p:spPr>
      </p:pic>
      <p:sp>
        <p:nvSpPr>
          <p:cNvPr id="65" name="Rounded Rectangle 32">
            <a:extLst>
              <a:ext uri="{FF2B5EF4-FFF2-40B4-BE49-F238E27FC236}">
                <a16:creationId xmlns:a16="http://schemas.microsoft.com/office/drawing/2014/main" id="{91C1D0EB-E8FD-4A39-A26B-16DD9BAD24B6}"/>
              </a:ext>
            </a:extLst>
          </p:cNvPr>
          <p:cNvSpPr/>
          <p:nvPr/>
        </p:nvSpPr>
        <p:spPr>
          <a:xfrm>
            <a:off x="3517997" y="1455518"/>
            <a:ext cx="7298236" cy="1682394"/>
          </a:xfrm>
          <a:prstGeom prst="roundRect">
            <a:avLst>
              <a:gd name="adj" fmla="val 11011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  <a:rou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174625" algn="just">
              <a:buFont typeface="Arial" panose="020B0604020202020204" pitchFamily="34" charset="0"/>
              <a:buChar char="•"/>
            </a:pPr>
            <a:endParaRPr lang="pt-BR" sz="1400" b="0" i="1" dirty="0">
              <a:solidFill>
                <a:schemeClr val="tx1"/>
              </a:solidFill>
            </a:endParaRPr>
          </a:p>
          <a:p>
            <a:pPr marL="285750" indent="-174625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chemeClr val="tx1"/>
                </a:solidFill>
              </a:rPr>
              <a:t>Pro-Gestão estará disponível para todos os Estados, independentemente da CAPAG</a:t>
            </a:r>
          </a:p>
          <a:p>
            <a:pPr marL="285750" indent="-174625" algn="just">
              <a:buFont typeface="Arial" panose="020B0604020202020204" pitchFamily="34" charset="0"/>
              <a:buChar char="•"/>
            </a:pPr>
            <a:endParaRPr lang="pt-BR" sz="1400" b="0" dirty="0">
              <a:solidFill>
                <a:schemeClr val="tx1"/>
              </a:solidFill>
            </a:endParaRPr>
          </a:p>
          <a:p>
            <a:pPr marL="285750" indent="-174625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chemeClr val="tx1"/>
                </a:solidFill>
              </a:rPr>
              <a:t>Pro-Gestão não contará contra outras garantias da União.</a:t>
            </a:r>
          </a:p>
          <a:p>
            <a:pPr marL="285750" indent="-174625" algn="just">
              <a:buFont typeface="Arial" panose="020B0604020202020204" pitchFamily="34" charset="0"/>
              <a:buChar char="•"/>
            </a:pPr>
            <a:endParaRPr lang="pt-BR" sz="1400" b="0" dirty="0">
              <a:solidFill>
                <a:schemeClr val="tx1"/>
              </a:solidFill>
            </a:endParaRPr>
          </a:p>
          <a:p>
            <a:pPr marL="285750" indent="-174625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chemeClr val="tx1"/>
                </a:solidFill>
              </a:rPr>
              <a:t>Pro-Gestão não precisará passar pela COFIEX</a:t>
            </a:r>
          </a:p>
          <a:p>
            <a:pPr marL="285750" indent="-174625" algn="just">
              <a:buFont typeface="Arial" panose="020B0604020202020204" pitchFamily="34" charset="0"/>
              <a:buChar char="•"/>
            </a:pPr>
            <a:endParaRPr lang="pt-BR" sz="1400" b="0" dirty="0">
              <a:solidFill>
                <a:schemeClr val="tx1"/>
              </a:solidFill>
            </a:endParaRPr>
          </a:p>
          <a:p>
            <a:pPr marL="285750" indent="-174625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chemeClr val="tx1"/>
                </a:solidFill>
              </a:rPr>
              <a:t>Introdução de incentivos para reformas estruturantes</a:t>
            </a:r>
          </a:p>
          <a:p>
            <a:pPr marL="111125" algn="just"/>
            <a:endParaRPr lang="pt-BR" sz="1400" b="0" dirty="0">
              <a:solidFill>
                <a:schemeClr val="tx1"/>
              </a:solidFill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D3254D9-3611-4D39-A8C9-89CAC11900E2}"/>
              </a:ext>
            </a:extLst>
          </p:cNvPr>
          <p:cNvSpPr/>
          <p:nvPr/>
        </p:nvSpPr>
        <p:spPr bwMode="auto">
          <a:xfrm>
            <a:off x="346365" y="6460265"/>
            <a:ext cx="423332" cy="189917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67" name="Rounded Rectangle 32">
            <a:extLst>
              <a:ext uri="{FF2B5EF4-FFF2-40B4-BE49-F238E27FC236}">
                <a16:creationId xmlns:a16="http://schemas.microsoft.com/office/drawing/2014/main" id="{0EA8E201-A848-4E50-87C4-FCC2FD7A51FA}"/>
              </a:ext>
            </a:extLst>
          </p:cNvPr>
          <p:cNvSpPr/>
          <p:nvPr/>
        </p:nvSpPr>
        <p:spPr>
          <a:xfrm>
            <a:off x="3529086" y="3429000"/>
            <a:ext cx="7287147" cy="1346982"/>
          </a:xfrm>
          <a:prstGeom prst="roundRect">
            <a:avLst>
              <a:gd name="adj" fmla="val 11011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  <a:rou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174625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chemeClr val="tx1"/>
                </a:solidFill>
              </a:rPr>
              <a:t>Modelagem Fiscal com Micro-Dados (folha de pagamento, previdência, compras, contas estaduais)</a:t>
            </a:r>
          </a:p>
          <a:p>
            <a:pPr marL="285750" indent="-174625" algn="just">
              <a:buFont typeface="Arial" panose="020B0604020202020204" pitchFamily="34" charset="0"/>
              <a:buChar char="•"/>
            </a:pPr>
            <a:endParaRPr lang="pt-BR" sz="1400" b="0" dirty="0">
              <a:solidFill>
                <a:schemeClr val="tx1"/>
              </a:solidFill>
            </a:endParaRPr>
          </a:p>
          <a:p>
            <a:pPr marL="285750" indent="-174625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chemeClr val="tx1"/>
                </a:solidFill>
              </a:rPr>
              <a:t>Avaliação de Prontidão – evitar que assistência técnica fique “engavetada”</a:t>
            </a:r>
          </a:p>
          <a:p>
            <a:pPr marL="285750" indent="-174625" algn="just">
              <a:buFont typeface="Arial" panose="020B0604020202020204" pitchFamily="34" charset="0"/>
              <a:buChar char="•"/>
            </a:pPr>
            <a:endParaRPr lang="pt-BR" sz="1400" b="0" dirty="0">
              <a:solidFill>
                <a:schemeClr val="tx1"/>
              </a:solidFill>
            </a:endParaRPr>
          </a:p>
          <a:p>
            <a:pPr marL="285750" indent="-174625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chemeClr val="tx1"/>
                </a:solidFill>
              </a:rPr>
              <a:t>Compromisso de Alto-Nível com reformas estruturantes </a:t>
            </a:r>
          </a:p>
        </p:txBody>
      </p:sp>
      <p:sp>
        <p:nvSpPr>
          <p:cNvPr id="68" name="Rounded Rectangle 32">
            <a:extLst>
              <a:ext uri="{FF2B5EF4-FFF2-40B4-BE49-F238E27FC236}">
                <a16:creationId xmlns:a16="http://schemas.microsoft.com/office/drawing/2014/main" id="{E6F971E6-5923-435B-AB12-056F470AE60E}"/>
              </a:ext>
            </a:extLst>
          </p:cNvPr>
          <p:cNvSpPr/>
          <p:nvPr/>
        </p:nvSpPr>
        <p:spPr>
          <a:xfrm>
            <a:off x="3553417" y="5182940"/>
            <a:ext cx="7262815" cy="850570"/>
          </a:xfrm>
          <a:prstGeom prst="roundRect">
            <a:avLst>
              <a:gd name="adj" fmla="val 11011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  <a:rou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174625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chemeClr val="tx1"/>
                </a:solidFill>
              </a:rPr>
              <a:t>Oficina sobre </a:t>
            </a:r>
            <a:r>
              <a:rPr lang="pt-BR" sz="1400" b="0" i="1" dirty="0">
                <a:solidFill>
                  <a:schemeClr val="tx1"/>
                </a:solidFill>
              </a:rPr>
              <a:t>Pro-Gestão </a:t>
            </a:r>
            <a:r>
              <a:rPr lang="pt-BR" sz="1400" b="0" dirty="0">
                <a:solidFill>
                  <a:schemeClr val="tx1"/>
                </a:solidFill>
              </a:rPr>
              <a:t>em Brasilia no começo de julho – </a:t>
            </a:r>
            <a:r>
              <a:rPr lang="pt-BR" sz="1400" b="0">
                <a:solidFill>
                  <a:schemeClr val="tx1"/>
                </a:solidFill>
              </a:rPr>
              <a:t>por definir </a:t>
            </a:r>
            <a:endParaRPr lang="pt-BR" sz="1400" b="0" dirty="0">
              <a:solidFill>
                <a:schemeClr val="tx1"/>
              </a:solidFill>
            </a:endParaRPr>
          </a:p>
          <a:p>
            <a:pPr marL="285750" indent="-174625" algn="just">
              <a:buFont typeface="Arial" panose="020B0604020202020204" pitchFamily="34" charset="0"/>
              <a:buChar char="•"/>
            </a:pPr>
            <a:endParaRPr lang="pt-BR" sz="1400" b="0" dirty="0">
              <a:solidFill>
                <a:schemeClr val="tx1"/>
              </a:solidFill>
            </a:endParaRPr>
          </a:p>
          <a:p>
            <a:pPr marL="285750" indent="-174625" algn="just">
              <a:buFont typeface="Arial" panose="020B0604020202020204" pitchFamily="34" charset="0"/>
              <a:buChar char="•"/>
            </a:pPr>
            <a:r>
              <a:rPr lang="pt-BR" sz="1400" b="0" dirty="0">
                <a:solidFill>
                  <a:schemeClr val="tx1"/>
                </a:solidFill>
              </a:rPr>
              <a:t>Daniel Ortega</a:t>
            </a:r>
            <a:r>
              <a:rPr lang="pt-BR" b="0" dirty="0">
                <a:solidFill>
                  <a:schemeClr val="tx1"/>
                </a:solidFill>
              </a:rPr>
              <a:t>: dorteganieto@Worldbank.org</a:t>
            </a:r>
            <a:endParaRPr lang="pt-BR" sz="1400" b="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4114204-0555-489D-BACB-78AF38BCDCC6}"/>
              </a:ext>
            </a:extLst>
          </p:cNvPr>
          <p:cNvSpPr/>
          <p:nvPr/>
        </p:nvSpPr>
        <p:spPr>
          <a:xfrm>
            <a:off x="1850495" y="5149458"/>
            <a:ext cx="1660719" cy="74871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41672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kern="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Próximos Passos</a:t>
            </a:r>
            <a:endParaRPr lang="pt-BR" sz="1200" kern="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7" name="Title 3">
            <a:extLst>
              <a:ext uri="{FF2B5EF4-FFF2-40B4-BE49-F238E27FC236}">
                <a16:creationId xmlns:a16="http://schemas.microsoft.com/office/drawing/2014/main" id="{CAAD55B3-C2C9-4C7D-9C80-BC04E5E0DAC5}"/>
              </a:ext>
            </a:extLst>
          </p:cNvPr>
          <p:cNvSpPr txBox="1">
            <a:spLocks/>
          </p:cNvSpPr>
          <p:nvPr/>
        </p:nvSpPr>
        <p:spPr bwMode="auto">
          <a:xfrm>
            <a:off x="279117" y="355888"/>
            <a:ext cx="11282705" cy="75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i="0">
                <a:solidFill>
                  <a:schemeClr val="tx1"/>
                </a:solidFill>
                <a:latin typeface="Andes" panose="02000000000000000000" pitchFamily="50" charset="0"/>
                <a:ea typeface="MS PGothic" pitchFamily="34" charset="-128"/>
                <a:cs typeface="Andes" panose="02000000000000000000" pitchFamily="50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5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5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5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650">
                <a:solidFill>
                  <a:schemeClr val="tx1"/>
                </a:solidFill>
                <a:latin typeface="Arial" charset="0"/>
                <a:ea typeface="MS PGothic" pitchFamily="34" charset="-128"/>
                <a:cs typeface="Andes ExtraLight" pitchFamily="50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014C6D"/>
                </a:solidFill>
                <a:latin typeface="Trebuchet MS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014C6D"/>
                </a:solidFill>
                <a:latin typeface="Trebuchet MS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014C6D"/>
                </a:solidFill>
                <a:latin typeface="Trebuchet MS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1950" b="1">
                <a:solidFill>
                  <a:srgbClr val="014C6D"/>
                </a:solidFill>
                <a:latin typeface="Trebuchet MS" pitchFamily="34" charset="0"/>
              </a:defRPr>
            </a:lvl9pPr>
          </a:lstStyle>
          <a:p>
            <a:r>
              <a:rPr lang="pt-BR" kern="0" dirty="0"/>
              <a:t>Avantajes e Requisitos Técnicos </a:t>
            </a:r>
            <a:endParaRPr lang="en-US" i="1" kern="0" dirty="0"/>
          </a:p>
        </p:txBody>
      </p:sp>
    </p:spTree>
    <p:extLst>
      <p:ext uri="{BB962C8B-B14F-4D97-AF65-F5344CB8AC3E}">
        <p14:creationId xmlns:p14="http://schemas.microsoft.com/office/powerpoint/2010/main" val="3189951479"/>
      </p:ext>
    </p:extLst>
  </p:cSld>
  <p:clrMapOvr>
    <a:masterClrMapping/>
  </p:clrMapOvr>
</p:sld>
</file>

<file path=ppt/theme/theme1.xml><?xml version="1.0" encoding="utf-8"?>
<a:theme xmlns:a="http://schemas.openxmlformats.org/drawingml/2006/main" name="WBG Slide">
  <a:themeElements>
    <a:clrScheme name="Benutzerdefiniert 53">
      <a:dk1>
        <a:sysClr val="windowText" lastClr="000000"/>
      </a:dk1>
      <a:lt1>
        <a:sysClr val="window" lastClr="FFFFFF"/>
      </a:lt1>
      <a:dk2>
        <a:srgbClr val="002345"/>
      </a:dk2>
      <a:lt2>
        <a:srgbClr val="FFFFFF"/>
      </a:lt2>
      <a:accent1>
        <a:srgbClr val="002345"/>
      </a:accent1>
      <a:accent2>
        <a:srgbClr val="00ADE4"/>
      </a:accent2>
      <a:accent3>
        <a:srgbClr val="FF6600"/>
      </a:accent3>
      <a:accent4>
        <a:srgbClr val="31859C"/>
      </a:accent4>
      <a:accent5>
        <a:srgbClr val="660066"/>
      </a:accent5>
      <a:accent6>
        <a:srgbClr val="BEDA00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ull Page Interior">
  <a:themeElements>
    <a:clrScheme name="World Bank">
      <a:dk1>
        <a:srgbClr val="002345"/>
      </a:dk1>
      <a:lt1>
        <a:sysClr val="window" lastClr="FFFFFF"/>
      </a:lt1>
      <a:dk2>
        <a:srgbClr val="000000"/>
      </a:dk2>
      <a:lt2>
        <a:srgbClr val="00ADE4"/>
      </a:lt2>
      <a:accent1>
        <a:srgbClr val="000000"/>
      </a:accent1>
      <a:accent2>
        <a:srgbClr val="7F7F7F"/>
      </a:accent2>
      <a:accent3>
        <a:srgbClr val="00ADE4"/>
      </a:accent3>
      <a:accent4>
        <a:srgbClr val="021F43"/>
      </a:accent4>
      <a:accent5>
        <a:srgbClr val="006450"/>
      </a:accent5>
      <a:accent6>
        <a:srgbClr val="F78D28"/>
      </a:accent6>
      <a:hlink>
        <a:srgbClr val="00AB51"/>
      </a:hlink>
      <a:folHlink>
        <a:srgbClr val="614776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 smtClean="0">
            <a:solidFill>
              <a:srgbClr val="000000">
                <a:lumMod val="65000"/>
                <a:lumOff val="35000"/>
              </a:srgbClr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BG-Any_Logo.pot [Read-Only] [Compatibility Mode]" id="{FB139154-ADCD-4D00-BE69-875DE9E67498}" vid="{638A9786-B8E7-4FE1-BAEB-969025869D79}"/>
    </a:ext>
  </a:extLst>
</a:theme>
</file>

<file path=ppt/theme/theme4.xml><?xml version="1.0" encoding="utf-8"?>
<a:theme xmlns:a="http://schemas.openxmlformats.org/drawingml/2006/main" name="1_Full Page Interior">
  <a:themeElements>
    <a:clrScheme name="World Bank">
      <a:dk1>
        <a:srgbClr val="002345"/>
      </a:dk1>
      <a:lt1>
        <a:sysClr val="window" lastClr="FFFFFF"/>
      </a:lt1>
      <a:dk2>
        <a:srgbClr val="000000"/>
      </a:dk2>
      <a:lt2>
        <a:srgbClr val="00ADE4"/>
      </a:lt2>
      <a:accent1>
        <a:srgbClr val="000000"/>
      </a:accent1>
      <a:accent2>
        <a:srgbClr val="7F7F7F"/>
      </a:accent2>
      <a:accent3>
        <a:srgbClr val="00ADE4"/>
      </a:accent3>
      <a:accent4>
        <a:srgbClr val="021F43"/>
      </a:accent4>
      <a:accent5>
        <a:srgbClr val="006450"/>
      </a:accent5>
      <a:accent6>
        <a:srgbClr val="F78D28"/>
      </a:accent6>
      <a:hlink>
        <a:srgbClr val="00AB51"/>
      </a:hlink>
      <a:folHlink>
        <a:srgbClr val="614776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BG-Any_Logo.pot [Read-Only] [Compatibility Mode]" id="{FB139154-ADCD-4D00-BE69-875DE9E67498}" vid="{638A9786-B8E7-4FE1-BAEB-969025869D79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WBG PPT Template</Template>
  <TotalTime>17207</TotalTime>
  <Words>563</Words>
  <Application>Microsoft Office PowerPoint</Application>
  <PresentationFormat>Widescreen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5</vt:i4>
      </vt:variant>
    </vt:vector>
  </HeadingPairs>
  <TitlesOfParts>
    <vt:vector size="19" baseType="lpstr">
      <vt:lpstr>Aharoni</vt:lpstr>
      <vt:lpstr>Andes</vt:lpstr>
      <vt:lpstr>Andes ExtraLight</vt:lpstr>
      <vt:lpstr>Arial</vt:lpstr>
      <vt:lpstr>Arial Bold</vt:lpstr>
      <vt:lpstr>Book Antiqua</vt:lpstr>
      <vt:lpstr>Calibri</vt:lpstr>
      <vt:lpstr>Georgia</vt:lpstr>
      <vt:lpstr>Trebuchet MS</vt:lpstr>
      <vt:lpstr>Wingdings</vt:lpstr>
      <vt:lpstr>WBG Slide</vt:lpstr>
      <vt:lpstr>Custom Design</vt:lpstr>
      <vt:lpstr>Full Page Interior</vt:lpstr>
      <vt:lpstr>1_Full Page Interior</vt:lpstr>
      <vt:lpstr>Pro-Gestão: Sustentabilidade Fiscal e Eficiência do Gasto </vt:lpstr>
      <vt:lpstr>Apresentação do PowerPoint</vt:lpstr>
      <vt:lpstr>Pro-Gestão – Indicativo primeira fase:</vt:lpstr>
      <vt:lpstr>Pro-Gestão</vt:lpstr>
      <vt:lpstr>Apresentação do PowerPoint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Madelyn Ivonne Estrada</dc:creator>
  <cp:lastModifiedBy>consad consad</cp:lastModifiedBy>
  <cp:revision>723</cp:revision>
  <cp:lastPrinted>2018-05-29T14:38:11Z</cp:lastPrinted>
  <dcterms:created xsi:type="dcterms:W3CDTF">2015-11-10T23:52:40Z</dcterms:created>
  <dcterms:modified xsi:type="dcterms:W3CDTF">2019-06-10T16:18:01Z</dcterms:modified>
</cp:coreProperties>
</file>